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2" r:id="rId1"/>
    <p:sldMasterId id="2147483687" r:id="rId2"/>
  </p:sldMasterIdLst>
  <p:notesMasterIdLst>
    <p:notesMasterId r:id="rId14"/>
  </p:notesMasterIdLst>
  <p:sldIdLst>
    <p:sldId id="256" r:id="rId3"/>
    <p:sldId id="1902" r:id="rId4"/>
    <p:sldId id="1905" r:id="rId5"/>
    <p:sldId id="1903" r:id="rId6"/>
    <p:sldId id="1904" r:id="rId7"/>
    <p:sldId id="418" r:id="rId8"/>
    <p:sldId id="499" r:id="rId9"/>
    <p:sldId id="419" r:id="rId10"/>
    <p:sldId id="498" r:id="rId11"/>
    <p:sldId id="394" r:id="rId12"/>
    <p:sldId id="266" r:id="rId13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FBA9339-70BE-406D-BFFB-7186BDEDC15F}" v="9" dt="2024-08-21T13:40:52.78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014" autoAdjust="0"/>
    <p:restoredTop sz="94660"/>
  </p:normalViewPr>
  <p:slideViewPr>
    <p:cSldViewPr snapToGrid="0">
      <p:cViewPr varScale="1">
        <p:scale>
          <a:sx n="86" d="100"/>
          <a:sy n="86" d="100"/>
        </p:scale>
        <p:origin x="140" y="164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microsoft.com/office/2015/10/relationships/revisionInfo" Target="revisionInfo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19EACCC-318E-4A28-BBFF-C8F580D0E3D3}" type="datetimeFigureOut">
              <a:rPr lang="de-DE" smtClean="0"/>
              <a:t>28.01.2025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3CAB5D-CA34-45D1-B549-EAD82113BB9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281841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baseline="0">
                <a:sym typeface="Wingdings" panose="05000000000000000000" pitchFamily="2" charset="2"/>
              </a:rPr>
              <a:t>Achtung: die unteren Tabellen zeigen keine abgeschlossene Grundgesamtheit, lediglich „davon“-Positionen</a:t>
            </a:r>
          </a:p>
          <a:p>
            <a:r>
              <a:rPr lang="de-DE" baseline="0">
                <a:sym typeface="Wingdings" panose="05000000000000000000" pitchFamily="2" charset="2"/>
              </a:rPr>
              <a:t>Vermengung von Mitgliedsarten, Beitragsart, Altersgruppe, Berufsgruppe, Betriebszugehörigkeit, Geschlecht, Nationalität!</a:t>
            </a:r>
            <a:endParaRPr lang="de-DE"/>
          </a:p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868B3C-6C54-1D41-B938-33F4013C078E}" type="slidenum">
              <a:rPr lang="de-DE" smtClean="0"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882872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/>
            <a:r>
              <a:rPr lang="de-DE" b="1"/>
              <a:t>Oben: Zahlen der Geschäftsstelle</a:t>
            </a:r>
          </a:p>
          <a:p>
            <a:pPr algn="l"/>
            <a:r>
              <a:rPr lang="de-DE" b="1"/>
              <a:t>Mitte: Zahlen des Bezirks</a:t>
            </a:r>
          </a:p>
          <a:p>
            <a:pPr algn="l"/>
            <a:r>
              <a:rPr lang="de-DE" b="1"/>
              <a:t>Unten: Zahlen IG Metall gesamt</a:t>
            </a:r>
          </a:p>
          <a:p>
            <a:pPr algn="l"/>
            <a:r>
              <a:rPr lang="de-DE" b="1"/>
              <a:t>Von links nach rechts:</a:t>
            </a:r>
            <a:r>
              <a:rPr lang="de-DE" b="1" baseline="0"/>
              <a:t> Berechnung der Salden aus den einzelnen Komponenten: Neuaufnahmen abzgl. Austritte abzgl. Streichungen = Saldo I; Saldo I abzgl. Ableben = Saldo II</a:t>
            </a:r>
            <a:endParaRPr lang="de-DE" b="1"/>
          </a:p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868B3C-6C54-1D41-B938-33F4013C078E}" type="slidenum">
              <a:rPr lang="de-DE" smtClean="0"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0423923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r>
              <a:rPr lang="de-DE" b="1" baseline="0"/>
              <a:t>kurzfristige Darstellung, jeweils Werte für die letzten 13 Monate (nicht kumuliert, sondern Monatswerte) 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de-DE" b="1" baseline="0"/>
              <a:t>Darstellung des Gesamtsaldos = alle externe Zugänge abzgl. Alle externen Abgänge zu- oder abzgl. Saldo aus GS-Wechseln 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868B3C-6C54-1D41-B938-33F4013C078E}" type="slidenum">
              <a:rPr lang="de-DE" smtClean="0"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5183317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/>
            <a:r>
              <a:rPr lang="de-DE"/>
              <a:t>Links kurzfristige Sicht, für die Durchschnittsbeiträge incl. Vergleichswerte des Bezirks und der IGM gesamt </a:t>
            </a:r>
          </a:p>
          <a:p>
            <a:pPr algn="l"/>
            <a:r>
              <a:rPr lang="de-DE"/>
              <a:t>Rechts langfristige Sicht</a:t>
            </a:r>
          </a:p>
          <a:p>
            <a:pPr algn="l"/>
            <a:r>
              <a:rPr lang="de-DE" b="1"/>
              <a:t>Links</a:t>
            </a:r>
            <a:r>
              <a:rPr lang="de-DE" b="1" baseline="0"/>
              <a:t> unten: rechnerische monatliche Beitragseinnahmen (ohne Berücksichtigung von Rückläufer, vor Aufteilung zwischen Ortskasse und Hauptkasse) </a:t>
            </a:r>
            <a:r>
              <a:rPr lang="de-DE" b="1" baseline="0">
                <a:sym typeface="Wingdings" panose="05000000000000000000" pitchFamily="2" charset="2"/>
              </a:rPr>
              <a:t> nicht mit SAP-Werten abstimmbar! </a:t>
            </a:r>
            <a:endParaRPr lang="de-DE" b="1"/>
          </a:p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868B3C-6C54-1D41-B938-33F4013C078E}" type="slidenum">
              <a:rPr lang="de-DE" smtClean="0"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4943796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/>
              <a:t>Darstellung kumulierte Jahreswerte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868B3C-6C54-1D41-B938-33F4013C078E}" type="slidenum">
              <a:rPr lang="de-DE" smtClean="0"/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9591127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/>
              <a:t>Darstellung kumulierte Jahreswerte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868B3C-6C54-1D41-B938-33F4013C078E}" type="slidenum">
              <a:rPr lang="de-DE" smtClean="0"/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061123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/>
              <a:t>Darstellung kumulierte Jahreswerte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868B3C-6C54-1D41-B938-33F4013C078E}" type="slidenum">
              <a:rPr lang="de-DE" smtClean="0"/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3453351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/>
              <a:t>Darstellung kumulierte Jahreswerte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868B3C-6C54-1D41-B938-33F4013C078E}" type="slidenum">
              <a:rPr lang="de-DE" smtClean="0"/>
              <a:t>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5725246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/>
              <a:t>Ist-Ist-Vergleich (jeweils kumulierte Zeiträume Januar bis Berichtsmonat!)</a:t>
            </a:r>
          </a:p>
          <a:p>
            <a:endParaRPr lang="de-DE"/>
          </a:p>
          <a:p>
            <a:r>
              <a:rPr lang="de-DE"/>
              <a:t>Stark aggregierte Darstellung (nur die Konten-Obergruppen der Kostenstruktur), Details auf den Folgefolien</a:t>
            </a:r>
          </a:p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868B3C-6C54-1D41-B938-33F4013C078E}" type="slidenum">
              <a:rPr lang="de-DE" smtClean="0"/>
              <a:t>10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820804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4.png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4435" y="2009105"/>
            <a:ext cx="10509579" cy="3882332"/>
          </a:xfrm>
        </p:spPr>
        <p:txBody>
          <a:bodyPr lIns="0" tIns="0" rIns="0" bIns="0">
            <a:normAutofit/>
          </a:bodyPr>
          <a:lstStyle>
            <a:lvl1pPr marL="374391" indent="-372591">
              <a:spcBef>
                <a:spcPts val="1000"/>
              </a:spcBef>
              <a:buSzPct val="90000"/>
              <a:buFontTx/>
              <a:buBlip>
                <a:blip r:embed="rId2"/>
              </a:buBlip>
              <a:defRPr sz="2400" b="0" i="0">
                <a:solidFill>
                  <a:srgbClr val="3C3C3B"/>
                </a:solidFill>
                <a:latin typeface="+mn-lt"/>
              </a:defRPr>
            </a:lvl1pPr>
            <a:lvl2pPr marL="781780" indent="-372591">
              <a:spcBef>
                <a:spcPts val="1000"/>
              </a:spcBef>
              <a:buSzPct val="90000"/>
              <a:buFontTx/>
              <a:buBlip>
                <a:blip r:embed="rId2"/>
              </a:buBlip>
              <a:defRPr sz="2400" b="0" i="0">
                <a:solidFill>
                  <a:srgbClr val="3C3C3B"/>
                </a:solidFill>
                <a:latin typeface="+mn-lt"/>
              </a:defRPr>
            </a:lvl2pPr>
            <a:lvl3pPr marL="818380" indent="0">
              <a:spcBef>
                <a:spcPts val="1000"/>
              </a:spcBef>
              <a:buFontTx/>
              <a:buNone/>
              <a:defRPr b="0" i="0">
                <a:solidFill>
                  <a:srgbClr val="3C3C3B"/>
                </a:solidFill>
                <a:latin typeface="+mn-lt"/>
              </a:defRPr>
            </a:lvl3pPr>
            <a:lvl4pPr marL="1600160" indent="-372591">
              <a:spcBef>
                <a:spcPts val="1000"/>
              </a:spcBef>
              <a:buFontTx/>
              <a:buBlip>
                <a:blip r:embed="rId2"/>
              </a:buBlip>
              <a:defRPr b="0" i="0">
                <a:solidFill>
                  <a:srgbClr val="3C3C3B"/>
                </a:solidFill>
                <a:latin typeface="Meta IGM" panose="02000503040000020004" pitchFamily="2" charset="0"/>
              </a:defRPr>
            </a:lvl4pPr>
            <a:lvl5pPr marL="1961351">
              <a:spcBef>
                <a:spcPts val="1000"/>
              </a:spcBef>
              <a:defRPr b="0" i="0">
                <a:solidFill>
                  <a:srgbClr val="3C3C3B"/>
                </a:solidFill>
                <a:latin typeface="+mn-lt"/>
              </a:defRPr>
            </a:lvl5pPr>
            <a:lvl6pPr>
              <a:defRPr>
                <a:latin typeface="+mn-lt"/>
              </a:defRPr>
            </a:lvl6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CBAFFCE6-5B0A-D047-AF37-74CD899250A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34433" y="1062976"/>
            <a:ext cx="10509579" cy="660400"/>
          </a:xfrm>
        </p:spPr>
        <p:txBody>
          <a:bodyPr lIns="0" tIns="0" rIns="0" bIns="0" anchor="ctr" anchorCtr="0">
            <a:noAutofit/>
          </a:bodyPr>
          <a:lstStyle>
            <a:lvl1pPr marL="0" indent="0">
              <a:buNone/>
              <a:defRPr sz="3200" b="0" i="0" spc="133" baseline="0">
                <a:latin typeface="+mj-lt"/>
              </a:defRPr>
            </a:lvl1pPr>
          </a:lstStyle>
          <a:p>
            <a:r>
              <a:rPr lang="de-DE"/>
              <a:t>Unterzeile einfügen</a:t>
            </a:r>
          </a:p>
        </p:txBody>
      </p:sp>
      <p:sp>
        <p:nvSpPr>
          <p:cNvPr id="8" name="Textplatzhalter 3">
            <a:extLst>
              <a:ext uri="{FF2B5EF4-FFF2-40B4-BE49-F238E27FC236}">
                <a16:creationId xmlns:a16="http://schemas.microsoft.com/office/drawing/2014/main" id="{D7486DF0-5739-C444-8591-8165BD759D7F}"/>
              </a:ext>
            </a:extLst>
          </p:cNvPr>
          <p:cNvSpPr txBox="1"/>
          <p:nvPr userDrawn="1"/>
        </p:nvSpPr>
        <p:spPr>
          <a:xfrm>
            <a:off x="5513437" y="6237569"/>
            <a:ext cx="1178983" cy="362625"/>
          </a:xfrm>
          <a:prstGeom prst="rect">
            <a:avLst/>
          </a:prstGeom>
        </p:spPr>
        <p:txBody>
          <a:bodyPr lIns="0" tIns="0" rIns="0" bIns="0" anchor="b" anchorCtr="0"/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SzPct val="90000"/>
              <a:buFontTx/>
              <a:buNone/>
              <a:defRPr sz="1000" b="0" i="0" kern="1200">
                <a:solidFill>
                  <a:srgbClr val="3C3C3B"/>
                </a:solidFill>
                <a:latin typeface="Meta OT" panose="020B0504030101020104" pitchFamily="34" charset="77"/>
                <a:ea typeface="+mn-ea"/>
                <a:cs typeface="+mn-cs"/>
              </a:defRPr>
            </a:lvl1pPr>
            <a:lvl2pPr marL="514350" indent="-243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SzPct val="90000"/>
              <a:buFontTx/>
              <a:buBlip>
                <a:blip r:embed="rId2"/>
              </a:buBlip>
              <a:defRPr sz="1800" b="0" i="0" kern="1200">
                <a:solidFill>
                  <a:schemeClr val="tx1"/>
                </a:solidFill>
                <a:latin typeface="Meta OT" panose="020B0504030101020104" pitchFamily="34" charset="77"/>
                <a:ea typeface="+mn-ea"/>
                <a:cs typeface="+mn-cs"/>
              </a:defRPr>
            </a:lvl2pPr>
            <a:lvl3pPr marL="785250" indent="-243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SzPct val="90000"/>
              <a:buFontTx/>
              <a:buBlip>
                <a:blip r:embed="rId2"/>
              </a:buBlip>
              <a:defRPr sz="1800" b="0" i="0" kern="1200">
                <a:solidFill>
                  <a:schemeClr val="tx1"/>
                </a:solidFill>
                <a:latin typeface="Meta OT" panose="020B0504030101020104" pitchFamily="34" charset="77"/>
                <a:ea typeface="+mn-ea"/>
                <a:cs typeface="+mn-cs"/>
              </a:defRPr>
            </a:lvl3pPr>
            <a:lvl4pPr marL="1056150" indent="-243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SzPct val="90000"/>
              <a:buFontTx/>
              <a:buBlip>
                <a:blip r:embed="rId2"/>
              </a:buBlip>
              <a:defRPr sz="1800" b="0" i="0" kern="1200">
                <a:solidFill>
                  <a:schemeClr val="tx1"/>
                </a:solidFill>
                <a:latin typeface="Meta OT" panose="020B0504030101020104" pitchFamily="34" charset="77"/>
                <a:ea typeface="+mn-ea"/>
                <a:cs typeface="+mn-cs"/>
              </a:defRPr>
            </a:lvl4pPr>
            <a:lvl5pPr marL="1327050" indent="-243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Tx/>
              <a:buBlip>
                <a:blip r:embed="rId2"/>
              </a:buBlip>
              <a:defRPr sz="1800" b="0" i="0" kern="1200">
                <a:solidFill>
                  <a:schemeClr val="tx1"/>
                </a:solidFill>
                <a:latin typeface="Meta OT" panose="020B0504030101020104" pitchFamily="34" charset="77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FE565D1A-C7ED-2741-8521-CA3C0FECAFC6}" type="slidenum">
              <a:rPr lang="de-DE" sz="1333" b="0" i="0" smtClean="0">
                <a:latin typeface="Meta IGM" panose="02000503040000020004" pitchFamily="2" charset="0"/>
              </a:rPr>
              <a:pPr algn="ctr"/>
              <a:t>‹Nr.›</a:t>
            </a:fld>
            <a:endParaRPr lang="de-DE" sz="1333" b="0" i="0">
              <a:latin typeface="Meta IGM" panose="02000503040000020004" pitchFamily="2" charset="0"/>
            </a:endParaRPr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4" hasCustomPrompt="1"/>
          </p:nvPr>
        </p:nvSpPr>
        <p:spPr>
          <a:xfrm>
            <a:off x="334434" y="267957"/>
            <a:ext cx="10509580" cy="669728"/>
          </a:xfrm>
        </p:spPr>
        <p:txBody>
          <a:bodyPr lIns="0" rIns="0"/>
          <a:lstStyle>
            <a:lvl1pPr marL="0" indent="0">
              <a:buNone/>
              <a:defRPr lang="de-DE" sz="4267" b="1" i="0" kern="1200" cap="all" spc="267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de-DE"/>
              <a:t>BOTSCHAFT</a:t>
            </a:r>
          </a:p>
        </p:txBody>
      </p:sp>
    </p:spTree>
    <p:extLst>
      <p:ext uri="{BB962C8B-B14F-4D97-AF65-F5344CB8AC3E}">
        <p14:creationId xmlns:p14="http://schemas.microsoft.com/office/powerpoint/2010/main" val="902173700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platzhalter 3">
            <a:extLst>
              <a:ext uri="{FF2B5EF4-FFF2-40B4-BE49-F238E27FC236}">
                <a16:creationId xmlns:a16="http://schemas.microsoft.com/office/drawing/2014/main" id="{640241A6-D7C2-2D40-8F92-2599EC120160}"/>
              </a:ext>
            </a:extLst>
          </p:cNvPr>
          <p:cNvSpPr txBox="1"/>
          <p:nvPr userDrawn="1"/>
        </p:nvSpPr>
        <p:spPr>
          <a:xfrm>
            <a:off x="5513437" y="6237569"/>
            <a:ext cx="1178983" cy="362625"/>
          </a:xfrm>
          <a:prstGeom prst="rect">
            <a:avLst/>
          </a:prstGeom>
        </p:spPr>
        <p:txBody>
          <a:bodyPr lIns="0" tIns="0" rIns="0" bIns="0" anchor="b" anchorCtr="0"/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SzPct val="90000"/>
              <a:buFontTx/>
              <a:buNone/>
              <a:defRPr sz="1000" b="0" i="0" kern="1200">
                <a:solidFill>
                  <a:srgbClr val="3C3C3B"/>
                </a:solidFill>
                <a:latin typeface="Meta OT" panose="020B0504030101020104" pitchFamily="34" charset="77"/>
                <a:ea typeface="+mn-ea"/>
                <a:cs typeface="+mn-cs"/>
              </a:defRPr>
            </a:lvl1pPr>
            <a:lvl2pPr marL="514350" indent="-243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SzPct val="90000"/>
              <a:buFontTx/>
              <a:buBlip>
                <a:blip r:embed="rId2"/>
              </a:buBlip>
              <a:defRPr sz="1800" b="0" i="0" kern="1200">
                <a:solidFill>
                  <a:schemeClr val="tx1"/>
                </a:solidFill>
                <a:latin typeface="Meta OT" panose="020B0504030101020104" pitchFamily="34" charset="77"/>
                <a:ea typeface="+mn-ea"/>
                <a:cs typeface="+mn-cs"/>
              </a:defRPr>
            </a:lvl2pPr>
            <a:lvl3pPr marL="785250" indent="-243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SzPct val="90000"/>
              <a:buFontTx/>
              <a:buBlip>
                <a:blip r:embed="rId2"/>
              </a:buBlip>
              <a:defRPr sz="1800" b="0" i="0" kern="1200">
                <a:solidFill>
                  <a:schemeClr val="tx1"/>
                </a:solidFill>
                <a:latin typeface="Meta OT" panose="020B0504030101020104" pitchFamily="34" charset="77"/>
                <a:ea typeface="+mn-ea"/>
                <a:cs typeface="+mn-cs"/>
              </a:defRPr>
            </a:lvl3pPr>
            <a:lvl4pPr marL="1056150" indent="-243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SzPct val="90000"/>
              <a:buFontTx/>
              <a:buBlip>
                <a:blip r:embed="rId2"/>
              </a:buBlip>
              <a:defRPr sz="1800" b="0" i="0" kern="1200">
                <a:solidFill>
                  <a:schemeClr val="tx1"/>
                </a:solidFill>
                <a:latin typeface="Meta OT" panose="020B0504030101020104" pitchFamily="34" charset="77"/>
                <a:ea typeface="+mn-ea"/>
                <a:cs typeface="+mn-cs"/>
              </a:defRPr>
            </a:lvl4pPr>
            <a:lvl5pPr marL="1327050" indent="-243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Tx/>
              <a:buBlip>
                <a:blip r:embed="rId2"/>
              </a:buBlip>
              <a:defRPr sz="1800" b="0" i="0" kern="1200">
                <a:solidFill>
                  <a:schemeClr val="tx1"/>
                </a:solidFill>
                <a:latin typeface="Meta OT" panose="020B0504030101020104" pitchFamily="34" charset="77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FE565D1A-C7ED-2741-8521-CA3C0FECAFC6}" type="slidenum">
              <a:rPr lang="de-DE" sz="1333" b="0" i="0" smtClean="0">
                <a:latin typeface="Meta IGM" panose="02000503040000020004" pitchFamily="2" charset="0"/>
              </a:rPr>
              <a:pPr algn="ctr"/>
              <a:t>‹Nr.›</a:t>
            </a:fld>
            <a:endParaRPr lang="de-DE" sz="1333" b="0" i="0">
              <a:latin typeface="Meta IGM" panose="02000503040000020004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1744676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platzhalter 3">
            <a:extLst>
              <a:ext uri="{FF2B5EF4-FFF2-40B4-BE49-F238E27FC236}">
                <a16:creationId xmlns:a16="http://schemas.microsoft.com/office/drawing/2014/main" id="{640241A6-D7C2-2D40-8F92-2599EC120160}"/>
              </a:ext>
            </a:extLst>
          </p:cNvPr>
          <p:cNvSpPr txBox="1"/>
          <p:nvPr userDrawn="1"/>
        </p:nvSpPr>
        <p:spPr>
          <a:xfrm>
            <a:off x="5513437" y="6237569"/>
            <a:ext cx="1178983" cy="362625"/>
          </a:xfrm>
          <a:prstGeom prst="rect">
            <a:avLst/>
          </a:prstGeom>
        </p:spPr>
        <p:txBody>
          <a:bodyPr lIns="0" tIns="0" rIns="0" bIns="0" anchor="b" anchorCtr="0"/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SzPct val="90000"/>
              <a:buFontTx/>
              <a:buNone/>
              <a:defRPr sz="1000" b="0" i="0" kern="1200">
                <a:solidFill>
                  <a:srgbClr val="3C3C3B"/>
                </a:solidFill>
                <a:latin typeface="Meta OT" panose="020B0504030101020104" pitchFamily="34" charset="77"/>
                <a:ea typeface="+mn-ea"/>
                <a:cs typeface="+mn-cs"/>
              </a:defRPr>
            </a:lvl1pPr>
            <a:lvl2pPr marL="514350" indent="-243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SzPct val="90000"/>
              <a:buFontTx/>
              <a:buBlip>
                <a:blip r:embed="rId2"/>
              </a:buBlip>
              <a:defRPr sz="1800" b="0" i="0" kern="1200">
                <a:solidFill>
                  <a:schemeClr val="tx1"/>
                </a:solidFill>
                <a:latin typeface="Meta OT" panose="020B0504030101020104" pitchFamily="34" charset="77"/>
                <a:ea typeface="+mn-ea"/>
                <a:cs typeface="+mn-cs"/>
              </a:defRPr>
            </a:lvl2pPr>
            <a:lvl3pPr marL="785250" indent="-243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SzPct val="90000"/>
              <a:buFontTx/>
              <a:buBlip>
                <a:blip r:embed="rId2"/>
              </a:buBlip>
              <a:defRPr sz="1800" b="0" i="0" kern="1200">
                <a:solidFill>
                  <a:schemeClr val="tx1"/>
                </a:solidFill>
                <a:latin typeface="Meta OT" panose="020B0504030101020104" pitchFamily="34" charset="77"/>
                <a:ea typeface="+mn-ea"/>
                <a:cs typeface="+mn-cs"/>
              </a:defRPr>
            </a:lvl3pPr>
            <a:lvl4pPr marL="1056150" indent="-243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SzPct val="90000"/>
              <a:buFontTx/>
              <a:buBlip>
                <a:blip r:embed="rId2"/>
              </a:buBlip>
              <a:defRPr sz="1800" b="0" i="0" kern="1200">
                <a:solidFill>
                  <a:schemeClr val="tx1"/>
                </a:solidFill>
                <a:latin typeface="Meta OT" panose="020B0504030101020104" pitchFamily="34" charset="77"/>
                <a:ea typeface="+mn-ea"/>
                <a:cs typeface="+mn-cs"/>
              </a:defRPr>
            </a:lvl4pPr>
            <a:lvl5pPr marL="1327050" indent="-243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Tx/>
              <a:buBlip>
                <a:blip r:embed="rId2"/>
              </a:buBlip>
              <a:defRPr sz="1800" b="0" i="0" kern="1200">
                <a:solidFill>
                  <a:schemeClr val="tx1"/>
                </a:solidFill>
                <a:latin typeface="Meta OT" panose="020B0504030101020104" pitchFamily="34" charset="77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FE565D1A-C7ED-2741-8521-CA3C0FECAFC6}" type="slidenum">
              <a:rPr lang="de-DE" sz="1333" b="0" i="0" smtClean="0">
                <a:latin typeface="Meta IGM" panose="02000503040000020004" pitchFamily="2" charset="0"/>
              </a:rPr>
              <a:pPr algn="ctr"/>
              <a:t>‹Nr.›</a:t>
            </a:fld>
            <a:endParaRPr lang="de-DE" sz="1333" b="0" i="0">
              <a:latin typeface="Meta IGM" panose="02000503040000020004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61807"/>
      </p:ext>
    </p:extLst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34434" y="306547"/>
            <a:ext cx="10509577" cy="605367"/>
          </a:xfrm>
        </p:spPr>
        <p:txBody>
          <a:bodyPr/>
          <a:lstStyle>
            <a:lvl1pPr>
              <a:defRPr spc="267" baseline="0"/>
            </a:lvl1pPr>
          </a:lstStyle>
          <a:p>
            <a:r>
              <a:rPr lang="de-DE"/>
              <a:t>TITEL BEARBEITEN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4434" y="2009105"/>
            <a:ext cx="5701465" cy="4096889"/>
          </a:xfrm>
        </p:spPr>
        <p:txBody>
          <a:bodyPr lIns="0" tIns="0" rIns="0" bIns="0">
            <a:normAutofit/>
          </a:bodyPr>
          <a:lstStyle>
            <a:lvl1pPr marL="374391" indent="-372591">
              <a:spcBef>
                <a:spcPts val="1000"/>
              </a:spcBef>
              <a:buSzPct val="90000"/>
              <a:buFontTx/>
              <a:buBlip>
                <a:blip r:embed="rId2"/>
              </a:buBlip>
              <a:defRPr sz="2400" b="0" i="0">
                <a:solidFill>
                  <a:srgbClr val="3C3C3B"/>
                </a:solidFill>
                <a:latin typeface="+mn-lt"/>
              </a:defRPr>
            </a:lvl1pPr>
            <a:lvl2pPr marL="781780" indent="-372591">
              <a:spcBef>
                <a:spcPts val="1000"/>
              </a:spcBef>
              <a:buSzPct val="90000"/>
              <a:buFontTx/>
              <a:buBlip>
                <a:blip r:embed="rId2"/>
              </a:buBlip>
              <a:defRPr sz="2400" b="0" i="0">
                <a:solidFill>
                  <a:srgbClr val="3C3C3B"/>
                </a:solidFill>
                <a:latin typeface="+mn-lt"/>
              </a:defRPr>
            </a:lvl2pPr>
            <a:lvl3pPr marL="818380" indent="0">
              <a:spcBef>
                <a:spcPts val="1000"/>
              </a:spcBef>
              <a:buFontTx/>
              <a:buNone/>
              <a:defRPr b="0" i="0">
                <a:solidFill>
                  <a:srgbClr val="3C3C3B"/>
                </a:solidFill>
                <a:latin typeface="+mn-lt"/>
              </a:defRPr>
            </a:lvl3pPr>
            <a:lvl4pPr marL="1600160" indent="-372591">
              <a:spcBef>
                <a:spcPts val="1000"/>
              </a:spcBef>
              <a:buFontTx/>
              <a:buBlip>
                <a:blip r:embed="rId2"/>
              </a:buBlip>
              <a:defRPr b="0" i="0">
                <a:solidFill>
                  <a:srgbClr val="3C3C3B"/>
                </a:solidFill>
                <a:latin typeface="Meta IGM" panose="02000503040000020004" pitchFamily="2" charset="0"/>
              </a:defRPr>
            </a:lvl4pPr>
            <a:lvl5pPr marL="1961351">
              <a:spcBef>
                <a:spcPts val="1000"/>
              </a:spcBef>
              <a:defRPr b="0" i="0">
                <a:solidFill>
                  <a:srgbClr val="3C3C3B"/>
                </a:solidFill>
                <a:latin typeface="+mn-lt"/>
              </a:defRPr>
            </a:lvl5pPr>
            <a:lvl6pPr>
              <a:defRPr>
                <a:latin typeface="+mn-lt"/>
              </a:defRPr>
            </a:lvl6pPr>
          </a:lstStyle>
          <a:p>
            <a:pPr lvl="0"/>
            <a:r>
              <a:rPr lang="de-DE"/>
              <a:t>Formatvorlagen des Textmasters bearbeiten</a:t>
            </a:r>
          </a:p>
          <a:p>
            <a:pPr lvl="4"/>
            <a:endParaRPr lang="de-DE">
              <a:latin typeface="+mn-lt"/>
            </a:endParaRPr>
          </a:p>
          <a:p>
            <a:pPr lvl="5"/>
            <a:endParaRPr lang="de-DE"/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CBAFFCE6-5B0A-D047-AF37-74CD899250A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34433" y="1062976"/>
            <a:ext cx="10509579" cy="660400"/>
          </a:xfrm>
        </p:spPr>
        <p:txBody>
          <a:bodyPr lIns="0" tIns="0" rIns="0" bIns="0" anchor="ctr" anchorCtr="0">
            <a:noAutofit/>
          </a:bodyPr>
          <a:lstStyle>
            <a:lvl1pPr marL="0" indent="0">
              <a:buNone/>
              <a:defRPr sz="3200" b="0" i="0" spc="133" baseline="0">
                <a:latin typeface="+mj-lt"/>
              </a:defRPr>
            </a:lvl1pPr>
          </a:lstStyle>
          <a:p>
            <a:r>
              <a:rPr lang="de-DE"/>
              <a:t>Unterzeile einfügen</a:t>
            </a:r>
          </a:p>
        </p:txBody>
      </p:sp>
      <p:sp>
        <p:nvSpPr>
          <p:cNvPr id="8" name="Textplatzhalter 3">
            <a:extLst>
              <a:ext uri="{FF2B5EF4-FFF2-40B4-BE49-F238E27FC236}">
                <a16:creationId xmlns:a16="http://schemas.microsoft.com/office/drawing/2014/main" id="{D7486DF0-5739-C444-8591-8165BD759D7F}"/>
              </a:ext>
            </a:extLst>
          </p:cNvPr>
          <p:cNvSpPr txBox="1"/>
          <p:nvPr userDrawn="1"/>
        </p:nvSpPr>
        <p:spPr>
          <a:xfrm>
            <a:off x="5513437" y="6237569"/>
            <a:ext cx="1178983" cy="362625"/>
          </a:xfrm>
          <a:prstGeom prst="rect">
            <a:avLst/>
          </a:prstGeom>
        </p:spPr>
        <p:txBody>
          <a:bodyPr lIns="0" tIns="0" rIns="0" bIns="0" anchor="b" anchorCtr="0"/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SzPct val="90000"/>
              <a:buFontTx/>
              <a:buNone/>
              <a:defRPr sz="1000" b="0" i="0" kern="1200">
                <a:solidFill>
                  <a:srgbClr val="3C3C3B"/>
                </a:solidFill>
                <a:latin typeface="Meta OT" panose="020B0504030101020104" pitchFamily="34" charset="77"/>
                <a:ea typeface="+mn-ea"/>
                <a:cs typeface="+mn-cs"/>
              </a:defRPr>
            </a:lvl1pPr>
            <a:lvl2pPr marL="514350" indent="-243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SzPct val="90000"/>
              <a:buFontTx/>
              <a:buBlip>
                <a:blip r:embed="rId2"/>
              </a:buBlip>
              <a:defRPr sz="1800" b="0" i="0" kern="1200">
                <a:solidFill>
                  <a:schemeClr val="tx1"/>
                </a:solidFill>
                <a:latin typeface="Meta OT" panose="020B0504030101020104" pitchFamily="34" charset="77"/>
                <a:ea typeface="+mn-ea"/>
                <a:cs typeface="+mn-cs"/>
              </a:defRPr>
            </a:lvl2pPr>
            <a:lvl3pPr marL="785250" indent="-243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SzPct val="90000"/>
              <a:buFontTx/>
              <a:buBlip>
                <a:blip r:embed="rId2"/>
              </a:buBlip>
              <a:defRPr sz="1800" b="0" i="0" kern="1200">
                <a:solidFill>
                  <a:schemeClr val="tx1"/>
                </a:solidFill>
                <a:latin typeface="Meta OT" panose="020B0504030101020104" pitchFamily="34" charset="77"/>
                <a:ea typeface="+mn-ea"/>
                <a:cs typeface="+mn-cs"/>
              </a:defRPr>
            </a:lvl3pPr>
            <a:lvl4pPr marL="1056150" indent="-243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SzPct val="90000"/>
              <a:buFontTx/>
              <a:buBlip>
                <a:blip r:embed="rId2"/>
              </a:buBlip>
              <a:defRPr sz="1800" b="0" i="0" kern="1200">
                <a:solidFill>
                  <a:schemeClr val="tx1"/>
                </a:solidFill>
                <a:latin typeface="Meta OT" panose="020B0504030101020104" pitchFamily="34" charset="77"/>
                <a:ea typeface="+mn-ea"/>
                <a:cs typeface="+mn-cs"/>
              </a:defRPr>
            </a:lvl4pPr>
            <a:lvl5pPr marL="1327050" indent="-243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Tx/>
              <a:buBlip>
                <a:blip r:embed="rId2"/>
              </a:buBlip>
              <a:defRPr sz="1800" b="0" i="0" kern="1200">
                <a:solidFill>
                  <a:schemeClr val="tx1"/>
                </a:solidFill>
                <a:latin typeface="Meta OT" panose="020B0504030101020104" pitchFamily="34" charset="77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FE565D1A-C7ED-2741-8521-CA3C0FECAFC6}" type="slidenum">
              <a:rPr lang="de-DE" sz="1333" b="0" i="0" smtClean="0">
                <a:latin typeface="Meta IGM" panose="02000503040000020004" pitchFamily="2" charset="0"/>
              </a:rPr>
              <a:pPr algn="ctr"/>
              <a:t>‹Nr.›</a:t>
            </a:fld>
            <a:endParaRPr lang="de-DE" sz="1333" b="0" i="0">
              <a:latin typeface="Meta IGM" panose="02000503040000020004" pitchFamily="2" charset="0"/>
            </a:endParaRPr>
          </a:p>
        </p:txBody>
      </p:sp>
      <p:sp>
        <p:nvSpPr>
          <p:cNvPr id="6" name="Content Placeholder 2"/>
          <p:cNvSpPr>
            <a:spLocks noGrp="1"/>
          </p:cNvSpPr>
          <p:nvPr>
            <p:ph idx="14"/>
          </p:nvPr>
        </p:nvSpPr>
        <p:spPr>
          <a:xfrm>
            <a:off x="6223127" y="2009105"/>
            <a:ext cx="5771395" cy="4096889"/>
          </a:xfrm>
        </p:spPr>
        <p:txBody>
          <a:bodyPr lIns="0" tIns="0" rIns="0" bIns="0">
            <a:normAutofit/>
          </a:bodyPr>
          <a:lstStyle>
            <a:lvl1pPr marL="374391" indent="-372591">
              <a:spcBef>
                <a:spcPts val="1000"/>
              </a:spcBef>
              <a:buSzPct val="90000"/>
              <a:buFontTx/>
              <a:buBlip>
                <a:blip r:embed="rId2"/>
              </a:buBlip>
              <a:defRPr sz="2400" b="0" i="0">
                <a:solidFill>
                  <a:srgbClr val="3C3C3B"/>
                </a:solidFill>
                <a:latin typeface="+mn-lt"/>
              </a:defRPr>
            </a:lvl1pPr>
            <a:lvl2pPr marL="781780" indent="-372591">
              <a:spcBef>
                <a:spcPts val="1000"/>
              </a:spcBef>
              <a:buSzPct val="90000"/>
              <a:buFontTx/>
              <a:buBlip>
                <a:blip r:embed="rId2"/>
              </a:buBlip>
              <a:defRPr sz="2400" b="0" i="0">
                <a:solidFill>
                  <a:srgbClr val="3C3C3B"/>
                </a:solidFill>
                <a:latin typeface="+mn-lt"/>
              </a:defRPr>
            </a:lvl2pPr>
            <a:lvl3pPr marL="818380" indent="0">
              <a:spcBef>
                <a:spcPts val="1000"/>
              </a:spcBef>
              <a:buFontTx/>
              <a:buNone/>
              <a:defRPr b="0" i="0">
                <a:solidFill>
                  <a:srgbClr val="3C3C3B"/>
                </a:solidFill>
                <a:latin typeface="+mn-lt"/>
              </a:defRPr>
            </a:lvl3pPr>
            <a:lvl4pPr marL="1600160" indent="-372591">
              <a:spcBef>
                <a:spcPts val="1000"/>
              </a:spcBef>
              <a:buFontTx/>
              <a:buBlip>
                <a:blip r:embed="rId2"/>
              </a:buBlip>
              <a:defRPr b="0" i="0">
                <a:solidFill>
                  <a:srgbClr val="3C3C3B"/>
                </a:solidFill>
                <a:latin typeface="Meta IGM" panose="02000503040000020004" pitchFamily="2" charset="0"/>
              </a:defRPr>
            </a:lvl4pPr>
            <a:lvl5pPr marL="1961351">
              <a:spcBef>
                <a:spcPts val="1000"/>
              </a:spcBef>
              <a:defRPr b="0" i="0">
                <a:solidFill>
                  <a:srgbClr val="3C3C3B"/>
                </a:solidFill>
                <a:latin typeface="+mn-lt"/>
              </a:defRPr>
            </a:lvl5pPr>
            <a:lvl6pPr>
              <a:defRPr>
                <a:latin typeface="+mn-lt"/>
              </a:defRPr>
            </a:lvl6pPr>
          </a:lstStyle>
          <a:p>
            <a:pPr lvl="0"/>
            <a:r>
              <a:rPr lang="de-DE"/>
              <a:t>Formatvorlagen des Textmasters bearbeiten</a:t>
            </a:r>
          </a:p>
          <a:p>
            <a:pPr lvl="4"/>
            <a:endParaRPr lang="de-DE">
              <a:latin typeface="+mn-lt"/>
            </a:endParaRPr>
          </a:p>
          <a:p>
            <a:pPr lvl="5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87083765"/>
      </p:ext>
    </p:extLst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chluss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>
            <a:extLst>
              <a:ext uri="{FF2B5EF4-FFF2-40B4-BE49-F238E27FC236}">
                <a16:creationId xmlns:a16="http://schemas.microsoft.com/office/drawing/2014/main" id="{DC8A545D-DAD0-0540-AAC9-9A022508D0A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525000" cy="6858000"/>
          </a:xfrm>
          <a:prstGeom prst="rect">
            <a:avLst/>
          </a:prstGeom>
        </p:spPr>
      </p:pic>
      <p:pic>
        <p:nvPicPr>
          <p:cNvPr id="34" name="Grafik 33">
            <a:extLst>
              <a:ext uri="{FF2B5EF4-FFF2-40B4-BE49-F238E27FC236}">
                <a16:creationId xmlns:a16="http://schemas.microsoft.com/office/drawing/2014/main" id="{A1E45744-6AD6-4F43-A343-971D23259787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897567" y="318157"/>
            <a:ext cx="960000" cy="960000"/>
          </a:xfrm>
          <a:prstGeom prst="rect">
            <a:avLst/>
          </a:prstGeom>
        </p:spPr>
      </p:pic>
      <p:sp>
        <p:nvSpPr>
          <p:cNvPr id="6" name="Rechteck 5">
            <a:extLst>
              <a:ext uri="{FF2B5EF4-FFF2-40B4-BE49-F238E27FC236}">
                <a16:creationId xmlns:a16="http://schemas.microsoft.com/office/drawing/2014/main" id="{A40B9E7E-0156-544E-8B23-4556027F32C5}"/>
              </a:ext>
            </a:extLst>
          </p:cNvPr>
          <p:cNvSpPr/>
          <p:nvPr userDrawn="1"/>
        </p:nvSpPr>
        <p:spPr>
          <a:xfrm>
            <a:off x="9100970" y="6202289"/>
            <a:ext cx="3091031" cy="65883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400" b="0" i="0">
              <a:latin typeface="Meta IGM" panose="02000503040000020004" pitchFamily="2" charset="0"/>
            </a:endParaRP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027B3B13-3C71-104B-92CD-29B6205299BB}"/>
              </a:ext>
            </a:extLst>
          </p:cNvPr>
          <p:cNvSpPr txBox="1"/>
          <p:nvPr userDrawn="1"/>
        </p:nvSpPr>
        <p:spPr>
          <a:xfrm>
            <a:off x="7607301" y="2919821"/>
            <a:ext cx="4250265" cy="3611886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pPr algn="r"/>
            <a:r>
              <a:rPr lang="de-DE" sz="1467" b="0" i="0" kern="1200">
                <a:solidFill>
                  <a:srgbClr val="3C3C3B"/>
                </a:solidFill>
                <a:effectLst/>
                <a:latin typeface="Meta IGM" panose="02000503040000020004" pitchFamily="2" charset="0"/>
                <a:ea typeface="+mn-ea"/>
                <a:cs typeface="+mn-cs"/>
              </a:rPr>
              <a:t>IG METALL </a:t>
            </a:r>
            <a:br>
              <a:rPr lang="de-DE" sz="1467" b="0" i="0" kern="1200">
                <a:solidFill>
                  <a:srgbClr val="3C3C3B"/>
                </a:solidFill>
                <a:effectLst/>
                <a:latin typeface="Meta IGM" panose="02000503040000020004" pitchFamily="2" charset="0"/>
                <a:ea typeface="+mn-ea"/>
                <a:cs typeface="+mn-cs"/>
              </a:rPr>
            </a:br>
            <a:r>
              <a:rPr lang="de-DE" sz="1467" b="1" i="0" kern="1200">
                <a:solidFill>
                  <a:srgbClr val="3C3C3B"/>
                </a:solidFill>
                <a:effectLst/>
                <a:latin typeface="Meta IGM" panose="02000503040000020004" pitchFamily="2" charset="0"/>
                <a:ea typeface="+mn-ea"/>
                <a:cs typeface="+mn-cs"/>
              </a:rPr>
              <a:t>Gliederung einfügen</a:t>
            </a:r>
          </a:p>
          <a:p>
            <a:pPr algn="r"/>
            <a:endParaRPr lang="de-DE" sz="1467" b="0" i="0" kern="1200">
              <a:solidFill>
                <a:srgbClr val="3C3C3B"/>
              </a:solidFill>
              <a:effectLst/>
              <a:latin typeface="Meta IGM" panose="02000503040000020004" pitchFamily="2" charset="0"/>
              <a:ea typeface="+mn-ea"/>
              <a:cs typeface="+mn-cs"/>
            </a:endParaRPr>
          </a:p>
          <a:p>
            <a:pPr algn="r"/>
            <a:r>
              <a:rPr lang="de-DE" sz="1467" b="0" i="0" kern="1200">
                <a:solidFill>
                  <a:srgbClr val="3C3C3B"/>
                </a:solidFill>
                <a:effectLst/>
                <a:latin typeface="Meta IGM" panose="02000503040000020004" pitchFamily="2" charset="0"/>
                <a:ea typeface="+mn-ea"/>
                <a:cs typeface="+mn-cs"/>
              </a:rPr>
              <a:t>Max Mustermann</a:t>
            </a:r>
            <a:br>
              <a:rPr lang="de-DE" sz="1467" b="0" i="0" kern="1200">
                <a:solidFill>
                  <a:srgbClr val="3C3C3B"/>
                </a:solidFill>
                <a:effectLst/>
                <a:latin typeface="Meta IGM" panose="02000503040000020004" pitchFamily="2" charset="0"/>
                <a:ea typeface="+mn-ea"/>
                <a:cs typeface="+mn-cs"/>
              </a:rPr>
            </a:br>
            <a:r>
              <a:rPr lang="de-DE" sz="1467" b="0" i="0" kern="1200">
                <a:solidFill>
                  <a:srgbClr val="3C3C3B"/>
                </a:solidFill>
                <a:effectLst/>
                <a:latin typeface="Meta IGM" panose="02000503040000020004" pitchFamily="2" charset="0"/>
                <a:ea typeface="+mn-ea"/>
                <a:cs typeface="+mn-cs"/>
              </a:rPr>
              <a:t>Musterstraße 12</a:t>
            </a:r>
            <a:br>
              <a:rPr lang="de-DE" sz="1467" b="0" i="0" kern="1200">
                <a:solidFill>
                  <a:srgbClr val="3C3C3B"/>
                </a:solidFill>
                <a:effectLst/>
                <a:latin typeface="Meta IGM" panose="02000503040000020004" pitchFamily="2" charset="0"/>
                <a:ea typeface="+mn-ea"/>
                <a:cs typeface="+mn-cs"/>
              </a:rPr>
            </a:br>
            <a:r>
              <a:rPr lang="de-DE" sz="1467" b="0" i="0" kern="1200">
                <a:solidFill>
                  <a:srgbClr val="3C3C3B"/>
                </a:solidFill>
                <a:effectLst/>
                <a:latin typeface="Meta IGM" panose="02000503040000020004" pitchFamily="2" charset="0"/>
                <a:ea typeface="+mn-ea"/>
                <a:cs typeface="+mn-cs"/>
              </a:rPr>
              <a:t>45678 Musterstadt</a:t>
            </a:r>
          </a:p>
          <a:p>
            <a:pPr algn="r"/>
            <a:endParaRPr lang="de-DE" sz="1467" b="0" i="0" kern="1200">
              <a:solidFill>
                <a:srgbClr val="3C3C3B"/>
              </a:solidFill>
              <a:effectLst/>
              <a:latin typeface="Meta IGM" panose="02000503040000020004" pitchFamily="2" charset="0"/>
              <a:ea typeface="+mn-ea"/>
              <a:cs typeface="+mn-cs"/>
            </a:endParaRPr>
          </a:p>
          <a:p>
            <a:pPr algn="r"/>
            <a:r>
              <a:rPr lang="de-DE" sz="1467" b="0" i="0" kern="1200">
                <a:solidFill>
                  <a:srgbClr val="3C3C3B"/>
                </a:solidFill>
                <a:effectLst/>
                <a:latin typeface="Meta IGM" panose="02000503040000020004" pitchFamily="2" charset="0"/>
                <a:ea typeface="+mn-ea"/>
                <a:cs typeface="+mn-cs"/>
              </a:rPr>
              <a:t>Tel 0123 456789-0</a:t>
            </a:r>
            <a:br>
              <a:rPr lang="de-DE" sz="1467" b="0" i="0" kern="1200">
                <a:solidFill>
                  <a:srgbClr val="3C3C3B"/>
                </a:solidFill>
                <a:effectLst/>
                <a:latin typeface="Meta IGM" panose="02000503040000020004" pitchFamily="2" charset="0"/>
                <a:ea typeface="+mn-ea"/>
                <a:cs typeface="+mn-cs"/>
              </a:rPr>
            </a:br>
            <a:r>
              <a:rPr lang="de-DE" sz="1467" b="0" i="0" kern="1200">
                <a:solidFill>
                  <a:srgbClr val="3C3C3B"/>
                </a:solidFill>
                <a:effectLst/>
                <a:latin typeface="Meta IGM" panose="02000503040000020004" pitchFamily="2" charset="0"/>
                <a:ea typeface="+mn-ea"/>
                <a:cs typeface="+mn-cs"/>
              </a:rPr>
              <a:t>max.mustermann@igmetall.de</a:t>
            </a:r>
          </a:p>
          <a:p>
            <a:pPr algn="r"/>
            <a:endParaRPr lang="de-DE" sz="1467" b="0" i="0" kern="1200">
              <a:solidFill>
                <a:srgbClr val="3C3C3B"/>
              </a:solidFill>
              <a:effectLst/>
              <a:latin typeface="Meta IGM" panose="02000503040000020004" pitchFamily="2" charset="0"/>
              <a:ea typeface="+mn-ea"/>
              <a:cs typeface="+mn-cs"/>
            </a:endParaRPr>
          </a:p>
          <a:p>
            <a:pPr algn="r"/>
            <a:r>
              <a:rPr lang="de-DE" sz="800" b="1" i="0" kern="1200">
                <a:solidFill>
                  <a:srgbClr val="3C3C3B"/>
                </a:solidFill>
                <a:effectLst/>
                <a:latin typeface="Meta IGM" panose="02000503040000020004" pitchFamily="2" charset="0"/>
                <a:ea typeface="+mn-ea"/>
                <a:cs typeface="+mn-cs"/>
              </a:rPr>
              <a:t>Impressum</a:t>
            </a:r>
          </a:p>
          <a:p>
            <a:pPr algn="r"/>
            <a:r>
              <a:rPr lang="de-DE" sz="800" b="0" i="0" kern="1200">
                <a:solidFill>
                  <a:srgbClr val="3C3C3B"/>
                </a:solidFill>
                <a:effectLst/>
                <a:latin typeface="Meta IGM" panose="02000503040000020004" pitchFamily="2" charset="0"/>
                <a:ea typeface="+mn-ea"/>
                <a:cs typeface="+mn-cs"/>
              </a:rPr>
              <a:t>IG Metall</a:t>
            </a:r>
          </a:p>
          <a:p>
            <a:pPr algn="r"/>
            <a:r>
              <a:rPr lang="de-DE" sz="800" b="0" i="0" kern="1200">
                <a:solidFill>
                  <a:srgbClr val="3C3C3B"/>
                </a:solidFill>
                <a:effectLst/>
                <a:latin typeface="Meta IGM" panose="02000503040000020004" pitchFamily="2" charset="0"/>
                <a:ea typeface="+mn-ea"/>
                <a:cs typeface="+mn-cs"/>
              </a:rPr>
              <a:t>Wilhelm-Leuschner-Str. 79, 60329 Frankfurt am Main</a:t>
            </a:r>
          </a:p>
          <a:p>
            <a:pPr algn="r"/>
            <a:r>
              <a:rPr lang="de-DE" sz="800" b="0" i="0" kern="1200">
                <a:solidFill>
                  <a:srgbClr val="3C3C3B"/>
                </a:solidFill>
                <a:effectLst/>
                <a:latin typeface="Meta IGM" panose="02000503040000020004" pitchFamily="2" charset="0"/>
                <a:ea typeface="+mn-ea"/>
                <a:cs typeface="+mn-cs"/>
              </a:rPr>
              <a:t>Vertreten durch den Vorstand, 1. Vorsitzende: Christiane Benner</a:t>
            </a:r>
          </a:p>
          <a:p>
            <a:pPr algn="r"/>
            <a:r>
              <a:rPr lang="de-DE" sz="800" b="0" i="0" kern="1200">
                <a:solidFill>
                  <a:srgbClr val="3C3C3B"/>
                </a:solidFill>
                <a:effectLst/>
                <a:latin typeface="Meta IGM" panose="02000503040000020004" pitchFamily="2" charset="0"/>
                <a:ea typeface="+mn-ea"/>
                <a:cs typeface="+mn-cs"/>
              </a:rPr>
              <a:t>Kontakt: vorstand@igmetall.de</a:t>
            </a:r>
          </a:p>
          <a:p>
            <a:pPr algn="r"/>
            <a:endParaRPr lang="de-DE" sz="800" b="0" i="0" kern="1200">
              <a:solidFill>
                <a:srgbClr val="3C3C3B"/>
              </a:solidFill>
              <a:effectLst/>
              <a:latin typeface="Meta IGM" panose="02000503040000020004" pitchFamily="2" charset="0"/>
              <a:ea typeface="+mn-ea"/>
              <a:cs typeface="+mn-cs"/>
            </a:endParaRPr>
          </a:p>
          <a:p>
            <a:pPr algn="r"/>
            <a:r>
              <a:rPr lang="de-DE" sz="800" b="0" i="0" kern="1200" err="1">
                <a:solidFill>
                  <a:srgbClr val="3C3C3B"/>
                </a:solidFill>
                <a:effectLst/>
                <a:latin typeface="Meta IGM" panose="02000503040000020004" pitchFamily="2" charset="0"/>
                <a:ea typeface="+mn-ea"/>
                <a:cs typeface="+mn-cs"/>
              </a:rPr>
              <a:t>V.i.S.d.P. / Verantwortlich nach § 18 Abs. 2 MStV: </a:t>
            </a:r>
          </a:p>
          <a:p>
            <a:pPr algn="r"/>
            <a:r>
              <a:rPr lang="de-DE" sz="800" b="0" i="0" kern="1200">
                <a:solidFill>
                  <a:srgbClr val="3C3C3B"/>
                </a:solidFill>
                <a:effectLst/>
                <a:latin typeface="Meta IGM" panose="02000503040000020004" pitchFamily="2" charset="0"/>
                <a:ea typeface="+mn-ea"/>
                <a:cs typeface="+mn-cs"/>
              </a:rPr>
              <a:t>Vorname Nachname</a:t>
            </a:r>
          </a:p>
          <a:p>
            <a:pPr algn="r"/>
            <a:r>
              <a:rPr lang="de-DE" sz="800" b="0" i="0" kern="1200">
                <a:solidFill>
                  <a:srgbClr val="3C3C3B"/>
                </a:solidFill>
                <a:effectLst/>
                <a:latin typeface="Meta IGM" panose="02000503040000020004" pitchFamily="2" charset="0"/>
                <a:ea typeface="+mn-ea"/>
                <a:cs typeface="+mn-cs"/>
              </a:rPr>
              <a:t>Gliederung/Funktion</a:t>
            </a:r>
          </a:p>
          <a:p>
            <a:pPr algn="r"/>
            <a:r>
              <a:rPr lang="de-DE" sz="800" b="0" i="0" kern="1200">
                <a:solidFill>
                  <a:srgbClr val="3C3C3B"/>
                </a:solidFill>
                <a:effectLst/>
                <a:latin typeface="Meta IGM" panose="02000503040000020004" pitchFamily="2" charset="0"/>
                <a:ea typeface="+mn-ea"/>
                <a:cs typeface="+mn-cs"/>
              </a:rPr>
              <a:t>Musterstraße 123, 12345 Musterstadt</a:t>
            </a:r>
          </a:p>
          <a:p>
            <a:pPr algn="r"/>
            <a:r>
              <a:rPr lang="de-DE" sz="800" b="0" i="0" kern="1200">
                <a:solidFill>
                  <a:srgbClr val="3C3C3B"/>
                </a:solidFill>
                <a:effectLst/>
                <a:latin typeface="Meta IGM" panose="02000503040000020004" pitchFamily="2" charset="0"/>
                <a:ea typeface="+mn-ea"/>
                <a:cs typeface="+mn-cs"/>
              </a:rPr>
              <a:t>Kontakt: muster@igmetall.de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C68D3693-BBC6-414A-8E27-D8298EF983B2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34434" y="2138212"/>
            <a:ext cx="6478743" cy="3365416"/>
          </a:xfrm>
        </p:spPr>
        <p:txBody>
          <a:bodyPr anchor="ctr" anchorCtr="0"/>
          <a:lstStyle>
            <a:lvl1pPr algn="l">
              <a:defRPr sz="4667" b="1" i="0" spc="267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de-DE"/>
              <a:t>VIELEN DANK FÜR IHRE</a:t>
            </a:r>
            <a:br>
              <a:rPr lang="de-DE"/>
            </a:br>
            <a:r>
              <a:rPr lang="de-DE"/>
              <a:t>AUFMERKSAMKEIT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3121300"/>
      </p:ext>
    </p:extLst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mit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 descr="Ein Bild, das Person, Kleidung, Mann, Menschen enthält.&#10;&#10;Automatisch generierte Beschreibung">
            <a:extLst>
              <a:ext uri="{FF2B5EF4-FFF2-40B4-BE49-F238E27FC236}">
                <a16:creationId xmlns:a16="http://schemas.microsoft.com/office/drawing/2014/main" id="{B1663F9E-7B43-7177-BBCF-CA3F399E9B2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73310" y="0"/>
            <a:ext cx="7818690" cy="4296154"/>
          </a:xfrm>
          <a:prstGeom prst="rect">
            <a:avLst/>
          </a:prstGeom>
        </p:spPr>
      </p:pic>
      <p:pic>
        <p:nvPicPr>
          <p:cNvPr id="34" name="Grafik 33">
            <a:extLst>
              <a:ext uri="{FF2B5EF4-FFF2-40B4-BE49-F238E27FC236}">
                <a16:creationId xmlns:a16="http://schemas.microsoft.com/office/drawing/2014/main" id="{A1E45744-6AD6-4F43-A343-971D23259787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897567" y="318157"/>
            <a:ext cx="960000" cy="960000"/>
          </a:xfrm>
          <a:prstGeom prst="rect">
            <a:avLst/>
          </a:prstGeom>
        </p:spPr>
      </p:pic>
      <p:sp>
        <p:nvSpPr>
          <p:cNvPr id="36" name="Rechteck 35">
            <a:extLst>
              <a:ext uri="{FF2B5EF4-FFF2-40B4-BE49-F238E27FC236}">
                <a16:creationId xmlns:a16="http://schemas.microsoft.com/office/drawing/2014/main" id="{551D7B0F-DCAE-5B45-A92D-07BA8B987DC0}"/>
              </a:ext>
            </a:extLst>
          </p:cNvPr>
          <p:cNvSpPr/>
          <p:nvPr userDrawn="1"/>
        </p:nvSpPr>
        <p:spPr>
          <a:xfrm rot="3786198">
            <a:off x="8928078" y="2498455"/>
            <a:ext cx="2322356" cy="5908516"/>
          </a:xfrm>
          <a:custGeom>
            <a:avLst/>
            <a:gdLst>
              <a:gd name="connsiteX0" fmla="*/ 0 w 1559566"/>
              <a:gd name="connsiteY0" fmla="*/ 0 h 3868614"/>
              <a:gd name="connsiteX1" fmla="*/ 1559566 w 1559566"/>
              <a:gd name="connsiteY1" fmla="*/ 0 h 3868614"/>
              <a:gd name="connsiteX2" fmla="*/ 1559566 w 1559566"/>
              <a:gd name="connsiteY2" fmla="*/ 3868614 h 3868614"/>
              <a:gd name="connsiteX3" fmla="*/ 0 w 1559566"/>
              <a:gd name="connsiteY3" fmla="*/ 3868614 h 3868614"/>
              <a:gd name="connsiteX4" fmla="*/ 0 w 1559566"/>
              <a:gd name="connsiteY4" fmla="*/ 0 h 3868614"/>
              <a:gd name="connsiteX0" fmla="*/ 0 w 1559566"/>
              <a:gd name="connsiteY0" fmla="*/ 0 h 3868614"/>
              <a:gd name="connsiteX1" fmla="*/ 1559566 w 1559566"/>
              <a:gd name="connsiteY1" fmla="*/ 0 h 3868614"/>
              <a:gd name="connsiteX2" fmla="*/ 424813 w 1559566"/>
              <a:gd name="connsiteY2" fmla="*/ 3663256 h 3868614"/>
              <a:gd name="connsiteX3" fmla="*/ 0 w 1559566"/>
              <a:gd name="connsiteY3" fmla="*/ 3868614 h 3868614"/>
              <a:gd name="connsiteX4" fmla="*/ 0 w 1559566"/>
              <a:gd name="connsiteY4" fmla="*/ 0 h 3868614"/>
              <a:gd name="connsiteX0" fmla="*/ 0 w 1559566"/>
              <a:gd name="connsiteY0" fmla="*/ 0 h 3868614"/>
              <a:gd name="connsiteX1" fmla="*/ 1559566 w 1559566"/>
              <a:gd name="connsiteY1" fmla="*/ 0 h 3868614"/>
              <a:gd name="connsiteX2" fmla="*/ 577634 w 1559566"/>
              <a:gd name="connsiteY2" fmla="*/ 3755016 h 3868614"/>
              <a:gd name="connsiteX3" fmla="*/ 0 w 1559566"/>
              <a:gd name="connsiteY3" fmla="*/ 3868614 h 3868614"/>
              <a:gd name="connsiteX4" fmla="*/ 0 w 1559566"/>
              <a:gd name="connsiteY4" fmla="*/ 0 h 3868614"/>
              <a:gd name="connsiteX0" fmla="*/ 0 w 1842555"/>
              <a:gd name="connsiteY0" fmla="*/ 0 h 3868614"/>
              <a:gd name="connsiteX1" fmla="*/ 1842555 w 1842555"/>
              <a:gd name="connsiteY1" fmla="*/ 172029 h 3868614"/>
              <a:gd name="connsiteX2" fmla="*/ 577634 w 1842555"/>
              <a:gd name="connsiteY2" fmla="*/ 3755016 h 3868614"/>
              <a:gd name="connsiteX3" fmla="*/ 0 w 1842555"/>
              <a:gd name="connsiteY3" fmla="*/ 3868614 h 3868614"/>
              <a:gd name="connsiteX4" fmla="*/ 0 w 1842555"/>
              <a:gd name="connsiteY4" fmla="*/ 0 h 3868614"/>
              <a:gd name="connsiteX0" fmla="*/ 0 w 1842555"/>
              <a:gd name="connsiteY0" fmla="*/ 0 h 3868614"/>
              <a:gd name="connsiteX1" fmla="*/ 1842555 w 1842555"/>
              <a:gd name="connsiteY1" fmla="*/ 172029 h 3868614"/>
              <a:gd name="connsiteX2" fmla="*/ 634265 w 1842555"/>
              <a:gd name="connsiteY2" fmla="*/ 3783743 h 3868614"/>
              <a:gd name="connsiteX3" fmla="*/ 0 w 1842555"/>
              <a:gd name="connsiteY3" fmla="*/ 3868614 h 3868614"/>
              <a:gd name="connsiteX4" fmla="*/ 0 w 1842555"/>
              <a:gd name="connsiteY4" fmla="*/ 0 h 3868614"/>
              <a:gd name="connsiteX0" fmla="*/ 0 w 1842555"/>
              <a:gd name="connsiteY0" fmla="*/ 0 h 3868614"/>
              <a:gd name="connsiteX1" fmla="*/ 1842555 w 1842555"/>
              <a:gd name="connsiteY1" fmla="*/ 172029 h 3868614"/>
              <a:gd name="connsiteX2" fmla="*/ 487189 w 1842555"/>
              <a:gd name="connsiteY2" fmla="*/ 3680657 h 3868614"/>
              <a:gd name="connsiteX3" fmla="*/ 0 w 1842555"/>
              <a:gd name="connsiteY3" fmla="*/ 3868614 h 3868614"/>
              <a:gd name="connsiteX4" fmla="*/ 0 w 1842555"/>
              <a:gd name="connsiteY4" fmla="*/ 0 h 3868614"/>
              <a:gd name="connsiteX0" fmla="*/ 0 w 1600947"/>
              <a:gd name="connsiteY0" fmla="*/ 0 h 3868614"/>
              <a:gd name="connsiteX1" fmla="*/ 1600947 w 1600947"/>
              <a:gd name="connsiteY1" fmla="*/ 807584 h 3868614"/>
              <a:gd name="connsiteX2" fmla="*/ 487189 w 1600947"/>
              <a:gd name="connsiteY2" fmla="*/ 3680657 h 3868614"/>
              <a:gd name="connsiteX3" fmla="*/ 0 w 1600947"/>
              <a:gd name="connsiteY3" fmla="*/ 3868614 h 3868614"/>
              <a:gd name="connsiteX4" fmla="*/ 0 w 1600947"/>
              <a:gd name="connsiteY4" fmla="*/ 0 h 3868614"/>
              <a:gd name="connsiteX0" fmla="*/ 0 w 1603382"/>
              <a:gd name="connsiteY0" fmla="*/ 0 h 3868614"/>
              <a:gd name="connsiteX1" fmla="*/ 1603382 w 1603382"/>
              <a:gd name="connsiteY1" fmla="*/ 815034 h 3868614"/>
              <a:gd name="connsiteX2" fmla="*/ 487189 w 1603382"/>
              <a:gd name="connsiteY2" fmla="*/ 3680657 h 3868614"/>
              <a:gd name="connsiteX3" fmla="*/ 0 w 1603382"/>
              <a:gd name="connsiteY3" fmla="*/ 3868614 h 3868614"/>
              <a:gd name="connsiteX4" fmla="*/ 0 w 1603382"/>
              <a:gd name="connsiteY4" fmla="*/ 0 h 3868614"/>
              <a:gd name="connsiteX0" fmla="*/ 0 w 1603382"/>
              <a:gd name="connsiteY0" fmla="*/ 0 h 4431387"/>
              <a:gd name="connsiteX1" fmla="*/ 1603382 w 1603382"/>
              <a:gd name="connsiteY1" fmla="*/ 815034 h 4431387"/>
              <a:gd name="connsiteX2" fmla="*/ 19379 w 1603382"/>
              <a:gd name="connsiteY2" fmla="*/ 4431387 h 4431387"/>
              <a:gd name="connsiteX3" fmla="*/ 0 w 1603382"/>
              <a:gd name="connsiteY3" fmla="*/ 3868614 h 4431387"/>
              <a:gd name="connsiteX4" fmla="*/ 0 w 1603382"/>
              <a:gd name="connsiteY4" fmla="*/ 0 h 4431387"/>
              <a:gd name="connsiteX0" fmla="*/ 0 w 1741767"/>
              <a:gd name="connsiteY0" fmla="*/ 0 h 4431387"/>
              <a:gd name="connsiteX1" fmla="*/ 1741767 w 1741767"/>
              <a:gd name="connsiteY1" fmla="*/ 885230 h 4431387"/>
              <a:gd name="connsiteX2" fmla="*/ 19379 w 1741767"/>
              <a:gd name="connsiteY2" fmla="*/ 4431387 h 4431387"/>
              <a:gd name="connsiteX3" fmla="*/ 0 w 1741767"/>
              <a:gd name="connsiteY3" fmla="*/ 3868614 h 4431387"/>
              <a:gd name="connsiteX4" fmla="*/ 0 w 1741767"/>
              <a:gd name="connsiteY4" fmla="*/ 0 h 44313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41767" h="4431387">
                <a:moveTo>
                  <a:pt x="0" y="0"/>
                </a:moveTo>
                <a:lnTo>
                  <a:pt x="1741767" y="885230"/>
                </a:lnTo>
                <a:lnTo>
                  <a:pt x="19379" y="4431387"/>
                </a:lnTo>
                <a:lnTo>
                  <a:pt x="0" y="3868614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400" b="0" i="0" dirty="0">
              <a:latin typeface="Meta IGM" panose="02000503040000020004" pitchFamily="2" charset="0"/>
            </a:endParaRPr>
          </a:p>
        </p:txBody>
      </p:sp>
      <p:pic>
        <p:nvPicPr>
          <p:cNvPr id="38" name="Grafik 37">
            <a:extLst>
              <a:ext uri="{FF2B5EF4-FFF2-40B4-BE49-F238E27FC236}">
                <a16:creationId xmlns:a16="http://schemas.microsoft.com/office/drawing/2014/main" id="{31492AB0-7B02-C047-9A95-FAF70C8D8A54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-347177" y="580128"/>
            <a:ext cx="8996405" cy="888194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334434" y="3835400"/>
            <a:ext cx="6478743" cy="2055501"/>
          </a:xfrm>
        </p:spPr>
        <p:txBody>
          <a:bodyPr anchor="b" anchorCtr="0"/>
          <a:lstStyle>
            <a:lvl1pPr algn="l">
              <a:defRPr sz="4667" b="1" i="0" spc="267" baseline="0">
                <a:solidFill>
                  <a:schemeClr val="bg1"/>
                </a:solidFill>
                <a:latin typeface="Meta Head IGM Cond Black" panose="02000506030000020004" pitchFamily="2" charset="77"/>
              </a:defRPr>
            </a:lvl1pPr>
          </a:lstStyle>
          <a:p>
            <a:r>
              <a:rPr lang="de-DE" dirty="0"/>
              <a:t>PRÄSENTATIONSTITEL BEARBEITEN</a:t>
            </a:r>
            <a:endParaRPr lang="en-US" dirty="0"/>
          </a:p>
        </p:txBody>
      </p:sp>
      <p:sp>
        <p:nvSpPr>
          <p:cNvPr id="15" name="Textplatzhalter 14">
            <a:extLst>
              <a:ext uri="{FF2B5EF4-FFF2-40B4-BE49-F238E27FC236}">
                <a16:creationId xmlns:a16="http://schemas.microsoft.com/office/drawing/2014/main" id="{64E9B235-21E8-9341-A119-8338AD85390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34433" y="5906947"/>
            <a:ext cx="3352195" cy="505675"/>
          </a:xfrm>
        </p:spPr>
        <p:txBody>
          <a:bodyPr wrap="none" lIns="0" tIns="0" rIns="0" bIns="0" anchor="ctr" anchorCtr="0">
            <a:normAutofit/>
          </a:bodyPr>
          <a:lstStyle>
            <a:lvl1pPr marL="0" indent="0">
              <a:buNone/>
              <a:defRPr sz="2800" b="0" i="0" spc="133" baseline="0">
                <a:solidFill>
                  <a:schemeClr val="bg1"/>
                </a:solidFill>
                <a:latin typeface="Meta Head IGM Cond Light" panose="02000506030000020004" pitchFamily="2" charset="77"/>
              </a:defRPr>
            </a:lvl1pPr>
          </a:lstStyle>
          <a:p>
            <a:r>
              <a:rPr lang="de-DE" dirty="0"/>
              <a:t>Datum</a:t>
            </a:r>
          </a:p>
        </p:txBody>
      </p:sp>
    </p:spTree>
    <p:extLst>
      <p:ext uri="{BB962C8B-B14F-4D97-AF65-F5344CB8AC3E}">
        <p14:creationId xmlns:p14="http://schemas.microsoft.com/office/powerpoint/2010/main" val="165175312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ohne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rafik 8">
            <a:extLst>
              <a:ext uri="{FF2B5EF4-FFF2-40B4-BE49-F238E27FC236}">
                <a16:creationId xmlns:a16="http://schemas.microsoft.com/office/drawing/2014/main" id="{80AA2AEA-20EE-1F47-ACF4-0C99D615D4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525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334434" y="3165614"/>
            <a:ext cx="8788052" cy="1282171"/>
          </a:xfrm>
        </p:spPr>
        <p:txBody>
          <a:bodyPr anchor="ctr" anchorCtr="0"/>
          <a:lstStyle>
            <a:lvl1pPr algn="l">
              <a:defRPr sz="4667" spc="267" baseline="0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PRÄSENTATIONSTITEL BEARBEITEN</a:t>
            </a:r>
            <a:endParaRPr lang="en-US" dirty="0"/>
          </a:p>
        </p:txBody>
      </p:sp>
      <p:sp>
        <p:nvSpPr>
          <p:cNvPr id="15" name="Textplatzhalter 14">
            <a:extLst>
              <a:ext uri="{FF2B5EF4-FFF2-40B4-BE49-F238E27FC236}">
                <a16:creationId xmlns:a16="http://schemas.microsoft.com/office/drawing/2014/main" id="{64E9B235-21E8-9341-A119-8338AD85390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34433" y="4470579"/>
            <a:ext cx="3352195" cy="463595"/>
          </a:xfrm>
        </p:spPr>
        <p:txBody>
          <a:bodyPr wrap="none" lIns="0" tIns="0" rIns="0" bIns="0" anchor="ctr" anchorCtr="0">
            <a:normAutofit/>
          </a:bodyPr>
          <a:lstStyle>
            <a:lvl1pPr marL="0" indent="0">
              <a:buNone/>
              <a:defRPr sz="2800" b="0" i="0" spc="133" baseline="0">
                <a:solidFill>
                  <a:schemeClr val="bg1"/>
                </a:solidFill>
                <a:latin typeface="Meta Head IGM Cond Light" panose="02000506030000020004" pitchFamily="2" charset="77"/>
              </a:defRPr>
            </a:lvl1pPr>
          </a:lstStyle>
          <a:p>
            <a:r>
              <a:rPr lang="de-DE" dirty="0"/>
              <a:t>Datum</a:t>
            </a:r>
          </a:p>
        </p:txBody>
      </p:sp>
    </p:spTree>
    <p:extLst>
      <p:ext uri="{BB962C8B-B14F-4D97-AF65-F5344CB8AC3E}">
        <p14:creationId xmlns:p14="http://schemas.microsoft.com/office/powerpoint/2010/main" val="245499508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ischen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>
            <a:extLst>
              <a:ext uri="{FF2B5EF4-FFF2-40B4-BE49-F238E27FC236}">
                <a16:creationId xmlns:a16="http://schemas.microsoft.com/office/drawing/2014/main" id="{2A6C4DE8-63EB-944F-9420-AFA164894E1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525000" cy="6858000"/>
          </a:xfrm>
          <a:prstGeom prst="rect">
            <a:avLst/>
          </a:prstGeom>
        </p:spPr>
      </p:pic>
      <p:pic>
        <p:nvPicPr>
          <p:cNvPr id="34" name="Grafik 33">
            <a:extLst>
              <a:ext uri="{FF2B5EF4-FFF2-40B4-BE49-F238E27FC236}">
                <a16:creationId xmlns:a16="http://schemas.microsoft.com/office/drawing/2014/main" id="{A1E45744-6AD6-4F43-A343-971D23259787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897567" y="318157"/>
            <a:ext cx="960000" cy="960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334434" y="2138212"/>
            <a:ext cx="6478743" cy="3365416"/>
          </a:xfrm>
        </p:spPr>
        <p:txBody>
          <a:bodyPr anchor="ctr" anchorCtr="0"/>
          <a:lstStyle>
            <a:lvl1pPr algn="l">
              <a:defRPr sz="4667" b="1" i="0" spc="267" baseline="0">
                <a:solidFill>
                  <a:schemeClr val="bg1"/>
                </a:solidFill>
                <a:latin typeface="Meta Head IGM Cond Black" panose="02000506030000020004" pitchFamily="2" charset="77"/>
              </a:defRPr>
            </a:lvl1pPr>
          </a:lstStyle>
          <a:p>
            <a:r>
              <a:rPr lang="de-DE" dirty="0"/>
              <a:t>ZWISCHENTITEL BEARBEITEN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949649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34434" y="1440001"/>
            <a:ext cx="11523132" cy="605367"/>
          </a:xfrm>
        </p:spPr>
        <p:txBody>
          <a:bodyPr/>
          <a:lstStyle>
            <a:lvl1pPr>
              <a:defRPr spc="267" baseline="0"/>
            </a:lvl1pPr>
          </a:lstStyle>
          <a:p>
            <a:r>
              <a:rPr lang="de-DE" dirty="0"/>
              <a:t>TITEL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4434" y="3065558"/>
            <a:ext cx="11523132" cy="2825879"/>
          </a:xfrm>
        </p:spPr>
        <p:txBody>
          <a:bodyPr lIns="0" tIns="0" rIns="0" bIns="0">
            <a:normAutofit/>
          </a:bodyPr>
          <a:lstStyle>
            <a:lvl1pPr marL="374391" indent="-372591">
              <a:spcBef>
                <a:spcPts val="1000"/>
              </a:spcBef>
              <a:buSzPct val="90000"/>
              <a:buFontTx/>
              <a:buBlip>
                <a:blip r:embed="rId2"/>
              </a:buBlip>
              <a:defRPr sz="2400" b="0" i="0">
                <a:solidFill>
                  <a:srgbClr val="3C3C3B"/>
                </a:solidFill>
                <a:latin typeface="Meta IGM" panose="02000503040000020004" pitchFamily="2" charset="0"/>
              </a:defRPr>
            </a:lvl1pPr>
            <a:lvl2pPr marL="781780" indent="-372591">
              <a:spcBef>
                <a:spcPts val="1000"/>
              </a:spcBef>
              <a:buSzPct val="90000"/>
              <a:buFontTx/>
              <a:buBlip>
                <a:blip r:embed="rId2"/>
              </a:buBlip>
              <a:defRPr sz="2400" b="0" i="0">
                <a:solidFill>
                  <a:srgbClr val="3C3C3B"/>
                </a:solidFill>
                <a:latin typeface="Meta IGM" panose="02000503040000020004" pitchFamily="2" charset="0"/>
              </a:defRPr>
            </a:lvl2pPr>
            <a:lvl3pPr marL="1199370" indent="-380990">
              <a:spcBef>
                <a:spcPts val="1000"/>
              </a:spcBef>
              <a:buFontTx/>
              <a:buBlip>
                <a:blip r:embed="rId2"/>
              </a:buBlip>
              <a:defRPr b="0" i="0">
                <a:solidFill>
                  <a:srgbClr val="3C3C3B"/>
                </a:solidFill>
                <a:latin typeface="Meta IGM" panose="02000503040000020004" pitchFamily="2" charset="0"/>
              </a:defRPr>
            </a:lvl3pPr>
            <a:lvl4pPr marL="1600160" indent="-372591">
              <a:spcBef>
                <a:spcPts val="1000"/>
              </a:spcBef>
              <a:buFontTx/>
              <a:buBlip>
                <a:blip r:embed="rId2"/>
              </a:buBlip>
              <a:defRPr b="0" i="0">
                <a:solidFill>
                  <a:srgbClr val="3C3C3B"/>
                </a:solidFill>
                <a:latin typeface="Meta IGM" panose="02000503040000020004" pitchFamily="2" charset="0"/>
              </a:defRPr>
            </a:lvl4pPr>
            <a:lvl5pPr marL="1961351">
              <a:spcBef>
                <a:spcPts val="1000"/>
              </a:spcBef>
              <a:defRPr b="0" i="0">
                <a:solidFill>
                  <a:srgbClr val="3C3C3B"/>
                </a:solidFill>
                <a:latin typeface="Meta IGM" panose="02000503040000020004" pitchFamily="2" charset="0"/>
              </a:defRPr>
            </a:lvl5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CBAFFCE6-5B0A-D047-AF37-74CD899250A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34434" y="2059957"/>
            <a:ext cx="11523132" cy="660400"/>
          </a:xfrm>
        </p:spPr>
        <p:txBody>
          <a:bodyPr lIns="0" tIns="0" rIns="0" bIns="0" anchor="ctr" anchorCtr="0">
            <a:noAutofit/>
          </a:bodyPr>
          <a:lstStyle>
            <a:lvl1pPr marL="0" indent="0">
              <a:buNone/>
              <a:defRPr sz="3200" b="0" i="0" spc="133" baseline="0">
                <a:latin typeface="Meta Head IGM Cond Light" panose="02000506030000020004" pitchFamily="2" charset="77"/>
              </a:defRPr>
            </a:lvl1pPr>
          </a:lstStyle>
          <a:p>
            <a:r>
              <a:rPr lang="de-DE" dirty="0"/>
              <a:t>Unterzeile einfügen</a:t>
            </a:r>
          </a:p>
        </p:txBody>
      </p:sp>
      <p:sp>
        <p:nvSpPr>
          <p:cNvPr id="8" name="Textplatzhalter 3">
            <a:extLst>
              <a:ext uri="{FF2B5EF4-FFF2-40B4-BE49-F238E27FC236}">
                <a16:creationId xmlns:a16="http://schemas.microsoft.com/office/drawing/2014/main" id="{D7486DF0-5739-C444-8591-8165BD759D7F}"/>
              </a:ext>
            </a:extLst>
          </p:cNvPr>
          <p:cNvSpPr txBox="1">
            <a:spLocks/>
          </p:cNvSpPr>
          <p:nvPr userDrawn="1"/>
        </p:nvSpPr>
        <p:spPr>
          <a:xfrm>
            <a:off x="5513437" y="6237569"/>
            <a:ext cx="1178983" cy="362625"/>
          </a:xfrm>
          <a:prstGeom prst="rect">
            <a:avLst/>
          </a:prstGeom>
        </p:spPr>
        <p:txBody>
          <a:bodyPr lIns="0" tIns="0" rIns="0" bIns="0" anchor="b" anchorCtr="0"/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SzPct val="90000"/>
              <a:buFontTx/>
              <a:buNone/>
              <a:defRPr sz="1000" b="0" i="0" kern="1200">
                <a:solidFill>
                  <a:srgbClr val="3C3C3B"/>
                </a:solidFill>
                <a:latin typeface="Meta OT" panose="020B0504030101020104" pitchFamily="34" charset="77"/>
                <a:ea typeface="+mn-ea"/>
                <a:cs typeface="+mn-cs"/>
              </a:defRPr>
            </a:lvl1pPr>
            <a:lvl2pPr marL="514350" indent="-243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SzPct val="90000"/>
              <a:buFontTx/>
              <a:buBlip>
                <a:blip r:embed="rId2"/>
              </a:buBlip>
              <a:defRPr sz="1800" b="0" i="0" kern="1200">
                <a:solidFill>
                  <a:schemeClr val="tx1"/>
                </a:solidFill>
                <a:latin typeface="Meta OT" panose="020B0504030101020104" pitchFamily="34" charset="77"/>
                <a:ea typeface="+mn-ea"/>
                <a:cs typeface="+mn-cs"/>
              </a:defRPr>
            </a:lvl2pPr>
            <a:lvl3pPr marL="785250" indent="-243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SzPct val="90000"/>
              <a:buFontTx/>
              <a:buBlip>
                <a:blip r:embed="rId2"/>
              </a:buBlip>
              <a:defRPr sz="1800" b="0" i="0" kern="1200">
                <a:solidFill>
                  <a:schemeClr val="tx1"/>
                </a:solidFill>
                <a:latin typeface="Meta OT" panose="020B0504030101020104" pitchFamily="34" charset="77"/>
                <a:ea typeface="+mn-ea"/>
                <a:cs typeface="+mn-cs"/>
              </a:defRPr>
            </a:lvl3pPr>
            <a:lvl4pPr marL="1056150" indent="-243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SzPct val="90000"/>
              <a:buFontTx/>
              <a:buBlip>
                <a:blip r:embed="rId2"/>
              </a:buBlip>
              <a:defRPr sz="1800" b="0" i="0" kern="1200">
                <a:solidFill>
                  <a:schemeClr val="tx1"/>
                </a:solidFill>
                <a:latin typeface="Meta OT" panose="020B0504030101020104" pitchFamily="34" charset="77"/>
                <a:ea typeface="+mn-ea"/>
                <a:cs typeface="+mn-cs"/>
              </a:defRPr>
            </a:lvl4pPr>
            <a:lvl5pPr marL="1327050" indent="-243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Tx/>
              <a:buBlip>
                <a:blip r:embed="rId2"/>
              </a:buBlip>
              <a:defRPr sz="1800" b="0" i="0" kern="1200">
                <a:solidFill>
                  <a:schemeClr val="tx1"/>
                </a:solidFill>
                <a:latin typeface="Meta OT" panose="020B0504030101020104" pitchFamily="34" charset="77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FE565D1A-C7ED-2741-8521-CA3C0FECAFC6}" type="slidenum">
              <a:rPr lang="de-DE" sz="1333" b="0" i="0" smtClean="0">
                <a:latin typeface="Meta IGM" panose="02000503040000020004" pitchFamily="2" charset="0"/>
              </a:rPr>
              <a:pPr algn="ctr"/>
              <a:t>‹Nr.›</a:t>
            </a:fld>
            <a:endParaRPr lang="de-DE" sz="1333" b="0" i="0" dirty="0">
              <a:latin typeface="Meta IGM" panose="02000503040000020004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4914601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und Bilder in Dreieck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34432" y="2950671"/>
            <a:ext cx="5638624" cy="2971157"/>
          </a:xfrm>
        </p:spPr>
        <p:txBody>
          <a:bodyPr lIns="0" tIns="0" rIns="0" bIns="0">
            <a:noAutofit/>
          </a:bodyPr>
          <a:lstStyle>
            <a:lvl1pPr marL="324592">
              <a:defRPr b="0" i="0">
                <a:latin typeface="Meta IGM" panose="02000503040000020004" pitchFamily="2" charset="0"/>
              </a:defRPr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701916FA-D5D3-3649-805F-88EF80C0F85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34434" y="2105852"/>
            <a:ext cx="5638623" cy="660400"/>
          </a:xfrm>
        </p:spPr>
        <p:txBody>
          <a:bodyPr lIns="0" tIns="0" rIns="0" bIns="0" anchor="ctr" anchorCtr="0">
            <a:noAutofit/>
          </a:bodyPr>
          <a:lstStyle>
            <a:lvl1pPr marL="0" indent="0">
              <a:buNone/>
              <a:defRPr sz="3200" b="0" i="0" spc="133" baseline="0">
                <a:latin typeface="Meta Head IGM Cond Light" panose="02000506030000020004" pitchFamily="2" charset="77"/>
              </a:defRPr>
            </a:lvl1pPr>
          </a:lstStyle>
          <a:p>
            <a:r>
              <a:rPr lang="de-DE" dirty="0"/>
              <a:t>Unterzeile einfügen</a:t>
            </a:r>
          </a:p>
        </p:txBody>
      </p:sp>
      <p:sp>
        <p:nvSpPr>
          <p:cNvPr id="10" name="Textplatzhalter 3">
            <a:extLst>
              <a:ext uri="{FF2B5EF4-FFF2-40B4-BE49-F238E27FC236}">
                <a16:creationId xmlns:a16="http://schemas.microsoft.com/office/drawing/2014/main" id="{640241A6-D7C2-2D40-8F92-2599EC120160}"/>
              </a:ext>
            </a:extLst>
          </p:cNvPr>
          <p:cNvSpPr txBox="1">
            <a:spLocks/>
          </p:cNvSpPr>
          <p:nvPr userDrawn="1"/>
        </p:nvSpPr>
        <p:spPr>
          <a:xfrm>
            <a:off x="5513437" y="6237569"/>
            <a:ext cx="1178983" cy="362625"/>
          </a:xfrm>
          <a:prstGeom prst="rect">
            <a:avLst/>
          </a:prstGeom>
        </p:spPr>
        <p:txBody>
          <a:bodyPr lIns="0" tIns="0" rIns="0" bIns="0" anchor="b" anchorCtr="0"/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SzPct val="90000"/>
              <a:buFontTx/>
              <a:buNone/>
              <a:defRPr sz="1000" b="0" i="0" kern="1200">
                <a:solidFill>
                  <a:srgbClr val="3C3C3B"/>
                </a:solidFill>
                <a:latin typeface="Meta OT" panose="020B0504030101020104" pitchFamily="34" charset="77"/>
                <a:ea typeface="+mn-ea"/>
                <a:cs typeface="+mn-cs"/>
              </a:defRPr>
            </a:lvl1pPr>
            <a:lvl2pPr marL="514350" indent="-243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SzPct val="90000"/>
              <a:buFontTx/>
              <a:buBlip>
                <a:blip r:embed="rId2"/>
              </a:buBlip>
              <a:defRPr sz="1800" b="0" i="0" kern="1200">
                <a:solidFill>
                  <a:schemeClr val="tx1"/>
                </a:solidFill>
                <a:latin typeface="Meta OT" panose="020B0504030101020104" pitchFamily="34" charset="77"/>
                <a:ea typeface="+mn-ea"/>
                <a:cs typeface="+mn-cs"/>
              </a:defRPr>
            </a:lvl2pPr>
            <a:lvl3pPr marL="785250" indent="-243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SzPct val="90000"/>
              <a:buFontTx/>
              <a:buBlip>
                <a:blip r:embed="rId2"/>
              </a:buBlip>
              <a:defRPr sz="1800" b="0" i="0" kern="1200">
                <a:solidFill>
                  <a:schemeClr val="tx1"/>
                </a:solidFill>
                <a:latin typeface="Meta OT" panose="020B0504030101020104" pitchFamily="34" charset="77"/>
                <a:ea typeface="+mn-ea"/>
                <a:cs typeface="+mn-cs"/>
              </a:defRPr>
            </a:lvl3pPr>
            <a:lvl4pPr marL="1056150" indent="-243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SzPct val="90000"/>
              <a:buFontTx/>
              <a:buBlip>
                <a:blip r:embed="rId2"/>
              </a:buBlip>
              <a:defRPr sz="1800" b="0" i="0" kern="1200">
                <a:solidFill>
                  <a:schemeClr val="tx1"/>
                </a:solidFill>
                <a:latin typeface="Meta OT" panose="020B0504030101020104" pitchFamily="34" charset="77"/>
                <a:ea typeface="+mn-ea"/>
                <a:cs typeface="+mn-cs"/>
              </a:defRPr>
            </a:lvl4pPr>
            <a:lvl5pPr marL="1327050" indent="-243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Tx/>
              <a:buBlip>
                <a:blip r:embed="rId2"/>
              </a:buBlip>
              <a:defRPr sz="1800" b="0" i="0" kern="1200">
                <a:solidFill>
                  <a:schemeClr val="tx1"/>
                </a:solidFill>
                <a:latin typeface="Meta OT" panose="020B0504030101020104" pitchFamily="34" charset="77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FE565D1A-C7ED-2741-8521-CA3C0FECAFC6}" type="slidenum">
              <a:rPr lang="de-DE" sz="1333" b="0" i="0" smtClean="0">
                <a:latin typeface="Meta IGM" panose="02000503040000020004" pitchFamily="2" charset="0"/>
              </a:rPr>
              <a:pPr algn="ctr"/>
              <a:t>‹Nr.›</a:t>
            </a:fld>
            <a:endParaRPr lang="de-DE" sz="1333" b="0" i="0" dirty="0">
              <a:latin typeface="Meta IGM" panose="02000503040000020004" pitchFamily="2" charset="0"/>
            </a:endParaRPr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B6248DF6-2726-DD4A-A7E5-C91F48E303A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34434" y="1440001"/>
            <a:ext cx="5638623" cy="629567"/>
          </a:xfrm>
        </p:spPr>
        <p:txBody>
          <a:bodyPr/>
          <a:lstStyle>
            <a:lvl1pPr>
              <a:defRPr spc="267" baseline="0"/>
            </a:lvl1pPr>
          </a:lstStyle>
          <a:p>
            <a:r>
              <a:rPr lang="de-DE" dirty="0"/>
              <a:t>TITEL BEARBEITEN</a:t>
            </a:r>
            <a:endParaRPr lang="en-US" dirty="0"/>
          </a:p>
        </p:txBody>
      </p:sp>
      <p:sp>
        <p:nvSpPr>
          <p:cNvPr id="6" name="Bildplatzhalter 5">
            <a:extLst>
              <a:ext uri="{FF2B5EF4-FFF2-40B4-BE49-F238E27FC236}">
                <a16:creationId xmlns:a16="http://schemas.microsoft.com/office/drawing/2014/main" id="{1AFD7D0B-45C0-0649-BF63-2ABAFA50360B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7000759" y="2309517"/>
            <a:ext cx="5193611" cy="5210763"/>
          </a:xfrm>
          <a:custGeom>
            <a:avLst/>
            <a:gdLst>
              <a:gd name="connsiteX0" fmla="*/ 0 w 2844800"/>
              <a:gd name="connsiteY0" fmla="*/ 1492250 h 1492250"/>
              <a:gd name="connsiteX1" fmla="*/ 1422400 w 2844800"/>
              <a:gd name="connsiteY1" fmla="*/ 0 h 1492250"/>
              <a:gd name="connsiteX2" fmla="*/ 2844800 w 2844800"/>
              <a:gd name="connsiteY2" fmla="*/ 1492250 h 1492250"/>
              <a:gd name="connsiteX3" fmla="*/ 0 w 2844800"/>
              <a:gd name="connsiteY3" fmla="*/ 1492250 h 1492250"/>
              <a:gd name="connsiteX0" fmla="*/ 0 w 3719689"/>
              <a:gd name="connsiteY0" fmla="*/ 1492250 h 3366205"/>
              <a:gd name="connsiteX1" fmla="*/ 1422400 w 3719689"/>
              <a:gd name="connsiteY1" fmla="*/ 0 h 3366205"/>
              <a:gd name="connsiteX2" fmla="*/ 3719689 w 3719689"/>
              <a:gd name="connsiteY2" fmla="*/ 3366205 h 3366205"/>
              <a:gd name="connsiteX3" fmla="*/ 0 w 3719689"/>
              <a:gd name="connsiteY3" fmla="*/ 1492250 h 3366205"/>
              <a:gd name="connsiteX0" fmla="*/ 0 w 3905955"/>
              <a:gd name="connsiteY0" fmla="*/ 1938161 h 3812116"/>
              <a:gd name="connsiteX1" fmla="*/ 3905955 w 3905955"/>
              <a:gd name="connsiteY1" fmla="*/ 0 h 3812116"/>
              <a:gd name="connsiteX2" fmla="*/ 3719689 w 3905955"/>
              <a:gd name="connsiteY2" fmla="*/ 3812116 h 3812116"/>
              <a:gd name="connsiteX3" fmla="*/ 0 w 3905955"/>
              <a:gd name="connsiteY3" fmla="*/ 1938161 h 3812116"/>
              <a:gd name="connsiteX0" fmla="*/ 0 w 3905955"/>
              <a:gd name="connsiteY0" fmla="*/ 1938161 h 3496027"/>
              <a:gd name="connsiteX1" fmla="*/ 3905955 w 3905955"/>
              <a:gd name="connsiteY1" fmla="*/ 0 h 3496027"/>
              <a:gd name="connsiteX2" fmla="*/ 3900311 w 3905955"/>
              <a:gd name="connsiteY2" fmla="*/ 3496027 h 3496027"/>
              <a:gd name="connsiteX3" fmla="*/ 0 w 3905955"/>
              <a:gd name="connsiteY3" fmla="*/ 1938161 h 3496027"/>
              <a:gd name="connsiteX0" fmla="*/ 0 w 3900342"/>
              <a:gd name="connsiteY0" fmla="*/ 1830917 h 3388783"/>
              <a:gd name="connsiteX1" fmla="*/ 3821289 w 3900342"/>
              <a:gd name="connsiteY1" fmla="*/ 0 h 3388783"/>
              <a:gd name="connsiteX2" fmla="*/ 3900311 w 3900342"/>
              <a:gd name="connsiteY2" fmla="*/ 3388783 h 3388783"/>
              <a:gd name="connsiteX3" fmla="*/ 0 w 3900342"/>
              <a:gd name="connsiteY3" fmla="*/ 1830917 h 3388783"/>
              <a:gd name="connsiteX0" fmla="*/ 0 w 3900561"/>
              <a:gd name="connsiteY0" fmla="*/ 1932517 h 3490383"/>
              <a:gd name="connsiteX1" fmla="*/ 3894666 w 3900561"/>
              <a:gd name="connsiteY1" fmla="*/ 0 h 3490383"/>
              <a:gd name="connsiteX2" fmla="*/ 3900311 w 3900561"/>
              <a:gd name="connsiteY2" fmla="*/ 3490383 h 3490383"/>
              <a:gd name="connsiteX3" fmla="*/ 0 w 3900561"/>
              <a:gd name="connsiteY3" fmla="*/ 1932517 h 3490383"/>
              <a:gd name="connsiteX0" fmla="*/ 0 w 3895208"/>
              <a:gd name="connsiteY0" fmla="*/ 1932517 h 3908072"/>
              <a:gd name="connsiteX1" fmla="*/ 3894666 w 3895208"/>
              <a:gd name="connsiteY1" fmla="*/ 0 h 3908072"/>
              <a:gd name="connsiteX2" fmla="*/ 3894666 w 3895208"/>
              <a:gd name="connsiteY2" fmla="*/ 3908072 h 3908072"/>
              <a:gd name="connsiteX3" fmla="*/ 0 w 3895208"/>
              <a:gd name="connsiteY3" fmla="*/ 1932517 h 39080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95208" h="3908072">
                <a:moveTo>
                  <a:pt x="0" y="1932517"/>
                </a:moveTo>
                <a:lnTo>
                  <a:pt x="3894666" y="0"/>
                </a:lnTo>
                <a:cubicBezTo>
                  <a:pt x="3892785" y="1165342"/>
                  <a:pt x="3896547" y="2742730"/>
                  <a:pt x="3894666" y="3908072"/>
                </a:cubicBezTo>
                <a:lnTo>
                  <a:pt x="0" y="1932517"/>
                </a:lnTo>
                <a:close/>
              </a:path>
            </a:pathLst>
          </a:custGeom>
          <a:solidFill>
            <a:schemeClr val="accent6"/>
          </a:solidFill>
        </p:spPr>
        <p:txBody>
          <a:bodyPr anchor="ctr">
            <a:normAutofit/>
          </a:bodyPr>
          <a:lstStyle>
            <a:lvl1pPr marL="0" indent="0" algn="r">
              <a:spcBef>
                <a:spcPts val="667"/>
              </a:spcBef>
              <a:buFont typeface="Arial" panose="020B0604020202020204" pitchFamily="34" charset="0"/>
              <a:buNone/>
              <a:defRPr sz="2133"/>
            </a:lvl1pPr>
          </a:lstStyle>
          <a:p>
            <a:r>
              <a:rPr lang="de-DE" dirty="0"/>
              <a:t>Bild durch Klicken auf Symbol hinzufügen</a:t>
            </a:r>
          </a:p>
        </p:txBody>
      </p:sp>
      <p:sp>
        <p:nvSpPr>
          <p:cNvPr id="14" name="Bildplatzhalter 13">
            <a:extLst>
              <a:ext uri="{FF2B5EF4-FFF2-40B4-BE49-F238E27FC236}">
                <a16:creationId xmlns:a16="http://schemas.microsoft.com/office/drawing/2014/main" id="{307DC63A-7B6C-E443-8FD2-12E8BE98F005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8190153" y="1365138"/>
            <a:ext cx="2819209" cy="2828831"/>
          </a:xfrm>
          <a:custGeom>
            <a:avLst/>
            <a:gdLst>
              <a:gd name="connsiteX0" fmla="*/ 0 w 1614487"/>
              <a:gd name="connsiteY0" fmla="*/ 0 h 2119313"/>
              <a:gd name="connsiteX1" fmla="*/ 1614487 w 1614487"/>
              <a:gd name="connsiteY1" fmla="*/ 0 h 2119313"/>
              <a:gd name="connsiteX2" fmla="*/ 1614487 w 1614487"/>
              <a:gd name="connsiteY2" fmla="*/ 2119313 h 2119313"/>
              <a:gd name="connsiteX3" fmla="*/ 0 w 1614487"/>
              <a:gd name="connsiteY3" fmla="*/ 2119313 h 2119313"/>
              <a:gd name="connsiteX4" fmla="*/ 0 w 1614487"/>
              <a:gd name="connsiteY4" fmla="*/ 0 h 2119313"/>
              <a:gd name="connsiteX0" fmla="*/ 0 w 1614487"/>
              <a:gd name="connsiteY0" fmla="*/ 0 h 2119313"/>
              <a:gd name="connsiteX1" fmla="*/ 1614487 w 1614487"/>
              <a:gd name="connsiteY1" fmla="*/ 2119313 h 2119313"/>
              <a:gd name="connsiteX2" fmla="*/ 0 w 1614487"/>
              <a:gd name="connsiteY2" fmla="*/ 2119313 h 2119313"/>
              <a:gd name="connsiteX3" fmla="*/ 0 w 1614487"/>
              <a:gd name="connsiteY3" fmla="*/ 0 h 2119313"/>
              <a:gd name="connsiteX0" fmla="*/ 90054 w 1614487"/>
              <a:gd name="connsiteY0" fmla="*/ 0 h 2244004"/>
              <a:gd name="connsiteX1" fmla="*/ 1614487 w 1614487"/>
              <a:gd name="connsiteY1" fmla="*/ 2244004 h 2244004"/>
              <a:gd name="connsiteX2" fmla="*/ 0 w 1614487"/>
              <a:gd name="connsiteY2" fmla="*/ 2244004 h 2244004"/>
              <a:gd name="connsiteX3" fmla="*/ 90054 w 1614487"/>
              <a:gd name="connsiteY3" fmla="*/ 0 h 2244004"/>
              <a:gd name="connsiteX0" fmla="*/ 0 w 1524433"/>
              <a:gd name="connsiteY0" fmla="*/ 0 h 2244004"/>
              <a:gd name="connsiteX1" fmla="*/ 1524433 w 1524433"/>
              <a:gd name="connsiteY1" fmla="*/ 2244004 h 2244004"/>
              <a:gd name="connsiteX2" fmla="*/ 6927 w 1524433"/>
              <a:gd name="connsiteY2" fmla="*/ 2160877 h 2244004"/>
              <a:gd name="connsiteX3" fmla="*/ 0 w 1524433"/>
              <a:gd name="connsiteY3" fmla="*/ 0 h 2244004"/>
              <a:gd name="connsiteX0" fmla="*/ 0 w 2120179"/>
              <a:gd name="connsiteY0" fmla="*/ 0 h 2160877"/>
              <a:gd name="connsiteX1" fmla="*/ 2120179 w 2120179"/>
              <a:gd name="connsiteY1" fmla="*/ 1080223 h 2160877"/>
              <a:gd name="connsiteX2" fmla="*/ 6927 w 2120179"/>
              <a:gd name="connsiteY2" fmla="*/ 2160877 h 2160877"/>
              <a:gd name="connsiteX3" fmla="*/ 0 w 2120179"/>
              <a:gd name="connsiteY3" fmla="*/ 0 h 2160877"/>
              <a:gd name="connsiteX0" fmla="*/ 0 w 2120179"/>
              <a:gd name="connsiteY0" fmla="*/ 0 h 2147023"/>
              <a:gd name="connsiteX1" fmla="*/ 2120179 w 2120179"/>
              <a:gd name="connsiteY1" fmla="*/ 1080223 h 2147023"/>
              <a:gd name="connsiteX2" fmla="*/ 6927 w 2120179"/>
              <a:gd name="connsiteY2" fmla="*/ 2147023 h 2147023"/>
              <a:gd name="connsiteX3" fmla="*/ 0 w 2120179"/>
              <a:gd name="connsiteY3" fmla="*/ 0 h 2147023"/>
              <a:gd name="connsiteX0" fmla="*/ 6928 w 2127107"/>
              <a:gd name="connsiteY0" fmla="*/ 0 h 2147023"/>
              <a:gd name="connsiteX1" fmla="*/ 2127107 w 2127107"/>
              <a:gd name="connsiteY1" fmla="*/ 1080223 h 2147023"/>
              <a:gd name="connsiteX2" fmla="*/ 0 w 2127107"/>
              <a:gd name="connsiteY2" fmla="*/ 2147023 h 2147023"/>
              <a:gd name="connsiteX3" fmla="*/ 6928 w 2127107"/>
              <a:gd name="connsiteY3" fmla="*/ 0 h 2147023"/>
              <a:gd name="connsiteX0" fmla="*/ 338 w 2120517"/>
              <a:gd name="connsiteY0" fmla="*/ 0 h 2147023"/>
              <a:gd name="connsiteX1" fmla="*/ 2120517 w 2120517"/>
              <a:gd name="connsiteY1" fmla="*/ 1080223 h 2147023"/>
              <a:gd name="connsiteX2" fmla="*/ 6110 w 2120517"/>
              <a:gd name="connsiteY2" fmla="*/ 2147023 h 2147023"/>
              <a:gd name="connsiteX3" fmla="*/ 338 w 2120517"/>
              <a:gd name="connsiteY3" fmla="*/ 0 h 2147023"/>
              <a:gd name="connsiteX0" fmla="*/ 35503 w 2114407"/>
              <a:gd name="connsiteY0" fmla="*/ 0 h 2004148"/>
              <a:gd name="connsiteX1" fmla="*/ 2114407 w 2114407"/>
              <a:gd name="connsiteY1" fmla="*/ 937348 h 2004148"/>
              <a:gd name="connsiteX2" fmla="*/ 0 w 2114407"/>
              <a:gd name="connsiteY2" fmla="*/ 2004148 h 2004148"/>
              <a:gd name="connsiteX3" fmla="*/ 35503 w 2114407"/>
              <a:gd name="connsiteY3" fmla="*/ 0 h 2004148"/>
              <a:gd name="connsiteX0" fmla="*/ 6928 w 2114407"/>
              <a:gd name="connsiteY0" fmla="*/ 0 h 2121623"/>
              <a:gd name="connsiteX1" fmla="*/ 2114407 w 2114407"/>
              <a:gd name="connsiteY1" fmla="*/ 1054823 h 2121623"/>
              <a:gd name="connsiteX2" fmla="*/ 0 w 2114407"/>
              <a:gd name="connsiteY2" fmla="*/ 2121623 h 2121623"/>
              <a:gd name="connsiteX3" fmla="*/ 6928 w 2114407"/>
              <a:gd name="connsiteY3" fmla="*/ 0 h 21216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14407" h="2121623">
                <a:moveTo>
                  <a:pt x="6928" y="0"/>
                </a:moveTo>
                <a:lnTo>
                  <a:pt x="2114407" y="1054823"/>
                </a:lnTo>
                <a:lnTo>
                  <a:pt x="0" y="2121623"/>
                </a:lnTo>
                <a:cubicBezTo>
                  <a:pt x="2309" y="1405949"/>
                  <a:pt x="4619" y="715674"/>
                  <a:pt x="6928" y="0"/>
                </a:cubicBezTo>
                <a:close/>
              </a:path>
            </a:pathLst>
          </a:custGeom>
          <a:solidFill>
            <a:schemeClr val="accent6"/>
          </a:solidFill>
        </p:spPr>
        <p:txBody>
          <a:bodyPr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133"/>
              </a:spcBef>
              <a:buFont typeface="Arial" panose="020B0604020202020204" pitchFamily="34" charset="0"/>
              <a:buNone/>
              <a:defRPr sz="1867"/>
            </a:lvl1pPr>
          </a:lstStyle>
          <a:p>
            <a:r>
              <a:rPr lang="de-DE" dirty="0"/>
              <a:t>Bild durch Klicken auf Symbol hinzufügen</a:t>
            </a:r>
          </a:p>
        </p:txBody>
      </p:sp>
      <p:sp>
        <p:nvSpPr>
          <p:cNvPr id="17" name="Rechteck 16">
            <a:extLst>
              <a:ext uri="{FF2B5EF4-FFF2-40B4-BE49-F238E27FC236}">
                <a16:creationId xmlns:a16="http://schemas.microsoft.com/office/drawing/2014/main" id="{328332BA-1E60-C547-87CF-B32F3589022F}"/>
              </a:ext>
            </a:extLst>
          </p:cNvPr>
          <p:cNvSpPr/>
          <p:nvPr userDrawn="1"/>
        </p:nvSpPr>
        <p:spPr>
          <a:xfrm>
            <a:off x="7000759" y="5021845"/>
            <a:ext cx="5055227" cy="4724912"/>
          </a:xfrm>
          <a:custGeom>
            <a:avLst/>
            <a:gdLst>
              <a:gd name="connsiteX0" fmla="*/ 0 w 1533886"/>
              <a:gd name="connsiteY0" fmla="*/ 0 h 2268362"/>
              <a:gd name="connsiteX1" fmla="*/ 1533886 w 1533886"/>
              <a:gd name="connsiteY1" fmla="*/ 0 h 2268362"/>
              <a:gd name="connsiteX2" fmla="*/ 1533886 w 1533886"/>
              <a:gd name="connsiteY2" fmla="*/ 2268362 h 2268362"/>
              <a:gd name="connsiteX3" fmla="*/ 0 w 1533886"/>
              <a:gd name="connsiteY3" fmla="*/ 2268362 h 2268362"/>
              <a:gd name="connsiteX4" fmla="*/ 0 w 1533886"/>
              <a:gd name="connsiteY4" fmla="*/ 0 h 2268362"/>
              <a:gd name="connsiteX0" fmla="*/ 0 w 1533886"/>
              <a:gd name="connsiteY0" fmla="*/ 0 h 2268362"/>
              <a:gd name="connsiteX1" fmla="*/ 1533886 w 1533886"/>
              <a:gd name="connsiteY1" fmla="*/ 2268362 h 2268362"/>
              <a:gd name="connsiteX2" fmla="*/ 0 w 1533886"/>
              <a:gd name="connsiteY2" fmla="*/ 2268362 h 2268362"/>
              <a:gd name="connsiteX3" fmla="*/ 0 w 1533886"/>
              <a:gd name="connsiteY3" fmla="*/ 0 h 2268362"/>
              <a:gd name="connsiteX0" fmla="*/ 0 w 3896086"/>
              <a:gd name="connsiteY0" fmla="*/ 0 h 2268362"/>
              <a:gd name="connsiteX1" fmla="*/ 3896086 w 3896086"/>
              <a:gd name="connsiteY1" fmla="*/ 1938162 h 2268362"/>
              <a:gd name="connsiteX2" fmla="*/ 0 w 3896086"/>
              <a:gd name="connsiteY2" fmla="*/ 2268362 h 2268362"/>
              <a:gd name="connsiteX3" fmla="*/ 0 w 3896086"/>
              <a:gd name="connsiteY3" fmla="*/ 0 h 2268362"/>
              <a:gd name="connsiteX0" fmla="*/ 0 w 4607286"/>
              <a:gd name="connsiteY0" fmla="*/ 0 h 2306462"/>
              <a:gd name="connsiteX1" fmla="*/ 4607286 w 4607286"/>
              <a:gd name="connsiteY1" fmla="*/ 2306462 h 2306462"/>
              <a:gd name="connsiteX2" fmla="*/ 0 w 4607286"/>
              <a:gd name="connsiteY2" fmla="*/ 2268362 h 2306462"/>
              <a:gd name="connsiteX3" fmla="*/ 0 w 4607286"/>
              <a:gd name="connsiteY3" fmla="*/ 0 h 2306462"/>
              <a:gd name="connsiteX0" fmla="*/ 12700 w 4619986"/>
              <a:gd name="connsiteY0" fmla="*/ 0 h 4262262"/>
              <a:gd name="connsiteX1" fmla="*/ 4619986 w 4619986"/>
              <a:gd name="connsiteY1" fmla="*/ 2306462 h 4262262"/>
              <a:gd name="connsiteX2" fmla="*/ 0 w 4619986"/>
              <a:gd name="connsiteY2" fmla="*/ 4262262 h 4262262"/>
              <a:gd name="connsiteX3" fmla="*/ 12700 w 4619986"/>
              <a:gd name="connsiteY3" fmla="*/ 0 h 42622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19986" h="4262262">
                <a:moveTo>
                  <a:pt x="12700" y="0"/>
                </a:moveTo>
                <a:lnTo>
                  <a:pt x="4619986" y="2306462"/>
                </a:lnTo>
                <a:lnTo>
                  <a:pt x="0" y="4262262"/>
                </a:lnTo>
                <a:cubicBezTo>
                  <a:pt x="4233" y="2841508"/>
                  <a:pt x="8467" y="1420754"/>
                  <a:pt x="12700" y="0"/>
                </a:cubicBezTo>
                <a:close/>
              </a:path>
            </a:pathLst>
          </a:custGeom>
          <a:gradFill>
            <a:gsLst>
              <a:gs pos="0">
                <a:schemeClr val="accent2"/>
              </a:gs>
              <a:gs pos="52000">
                <a:schemeClr val="tx1"/>
              </a:gs>
              <a:gs pos="98000">
                <a:schemeClr val="accent1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400" b="0" i="0" dirty="0">
              <a:latin typeface="Meta IGM" panose="02000503040000020004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5714229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und Bild Quadr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34432" y="2950671"/>
            <a:ext cx="5638624" cy="2971157"/>
          </a:xfrm>
        </p:spPr>
        <p:txBody>
          <a:bodyPr lIns="0" tIns="0" rIns="0" bIns="0">
            <a:noAutofit/>
          </a:bodyPr>
          <a:lstStyle>
            <a:lvl1pPr marL="324592"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701916FA-D5D3-3649-805F-88EF80C0F85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34434" y="2105852"/>
            <a:ext cx="5638623" cy="660400"/>
          </a:xfrm>
        </p:spPr>
        <p:txBody>
          <a:bodyPr lIns="0" tIns="0" rIns="0" bIns="0" anchor="ctr" anchorCtr="0">
            <a:noAutofit/>
          </a:bodyPr>
          <a:lstStyle>
            <a:lvl1pPr marL="0" indent="0">
              <a:buNone/>
              <a:defRPr sz="3200" b="0" i="0" spc="133" baseline="0">
                <a:latin typeface="Meta Head IGM Cond Light" panose="02000506030000020004" pitchFamily="2" charset="77"/>
              </a:defRPr>
            </a:lvl1pPr>
          </a:lstStyle>
          <a:p>
            <a:r>
              <a:rPr lang="de-DE" dirty="0"/>
              <a:t>Unterzeile einfügen</a:t>
            </a:r>
          </a:p>
        </p:txBody>
      </p:sp>
      <p:sp>
        <p:nvSpPr>
          <p:cNvPr id="11" name="Bildplatzhalter 9">
            <a:extLst>
              <a:ext uri="{FF2B5EF4-FFF2-40B4-BE49-F238E27FC236}">
                <a16:creationId xmlns:a16="http://schemas.microsoft.com/office/drawing/2014/main" id="{38FCB7D0-646F-AF48-A2B8-12A09927B98A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327649" y="1440001"/>
            <a:ext cx="5529919" cy="4482176"/>
          </a:xfrm>
          <a:solidFill>
            <a:schemeClr val="accent6"/>
          </a:solidFill>
        </p:spPr>
        <p:txBody>
          <a:bodyPr lIns="0" tIns="0" rIns="0" bIns="0" anchor="ctr">
            <a:noAutofit/>
          </a:bodyPr>
          <a:lstStyle>
            <a:lvl1pPr marL="0" indent="0" algn="ctr">
              <a:buNone/>
              <a:defRPr/>
            </a:lvl1pPr>
          </a:lstStyle>
          <a:p>
            <a:r>
              <a:rPr lang="de-DE" dirty="0"/>
              <a:t>Bild durch Klicken auf Symbol hinzufügen</a:t>
            </a:r>
          </a:p>
        </p:txBody>
      </p:sp>
      <p:sp>
        <p:nvSpPr>
          <p:cNvPr id="10" name="Textplatzhalter 3">
            <a:extLst>
              <a:ext uri="{FF2B5EF4-FFF2-40B4-BE49-F238E27FC236}">
                <a16:creationId xmlns:a16="http://schemas.microsoft.com/office/drawing/2014/main" id="{640241A6-D7C2-2D40-8F92-2599EC120160}"/>
              </a:ext>
            </a:extLst>
          </p:cNvPr>
          <p:cNvSpPr txBox="1">
            <a:spLocks/>
          </p:cNvSpPr>
          <p:nvPr userDrawn="1"/>
        </p:nvSpPr>
        <p:spPr>
          <a:xfrm>
            <a:off x="5513437" y="6237569"/>
            <a:ext cx="1178983" cy="362625"/>
          </a:xfrm>
          <a:prstGeom prst="rect">
            <a:avLst/>
          </a:prstGeom>
        </p:spPr>
        <p:txBody>
          <a:bodyPr lIns="0" tIns="0" rIns="0" bIns="0" anchor="b" anchorCtr="0"/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SzPct val="90000"/>
              <a:buFontTx/>
              <a:buNone/>
              <a:defRPr sz="1000" b="0" i="0" kern="1200">
                <a:solidFill>
                  <a:srgbClr val="3C3C3B"/>
                </a:solidFill>
                <a:latin typeface="Meta OT" panose="020B0504030101020104" pitchFamily="34" charset="77"/>
                <a:ea typeface="+mn-ea"/>
                <a:cs typeface="+mn-cs"/>
              </a:defRPr>
            </a:lvl1pPr>
            <a:lvl2pPr marL="514350" indent="-243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SzPct val="90000"/>
              <a:buFontTx/>
              <a:buBlip>
                <a:blip r:embed="rId2"/>
              </a:buBlip>
              <a:defRPr sz="1800" b="0" i="0" kern="1200">
                <a:solidFill>
                  <a:schemeClr val="tx1"/>
                </a:solidFill>
                <a:latin typeface="Meta OT" panose="020B0504030101020104" pitchFamily="34" charset="77"/>
                <a:ea typeface="+mn-ea"/>
                <a:cs typeface="+mn-cs"/>
              </a:defRPr>
            </a:lvl2pPr>
            <a:lvl3pPr marL="785250" indent="-243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SzPct val="90000"/>
              <a:buFontTx/>
              <a:buBlip>
                <a:blip r:embed="rId2"/>
              </a:buBlip>
              <a:defRPr sz="1800" b="0" i="0" kern="1200">
                <a:solidFill>
                  <a:schemeClr val="tx1"/>
                </a:solidFill>
                <a:latin typeface="Meta OT" panose="020B0504030101020104" pitchFamily="34" charset="77"/>
                <a:ea typeface="+mn-ea"/>
                <a:cs typeface="+mn-cs"/>
              </a:defRPr>
            </a:lvl3pPr>
            <a:lvl4pPr marL="1056150" indent="-243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SzPct val="90000"/>
              <a:buFontTx/>
              <a:buBlip>
                <a:blip r:embed="rId2"/>
              </a:buBlip>
              <a:defRPr sz="1800" b="0" i="0" kern="1200">
                <a:solidFill>
                  <a:schemeClr val="tx1"/>
                </a:solidFill>
                <a:latin typeface="Meta OT" panose="020B0504030101020104" pitchFamily="34" charset="77"/>
                <a:ea typeface="+mn-ea"/>
                <a:cs typeface="+mn-cs"/>
              </a:defRPr>
            </a:lvl4pPr>
            <a:lvl5pPr marL="1327050" indent="-243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Tx/>
              <a:buBlip>
                <a:blip r:embed="rId2"/>
              </a:buBlip>
              <a:defRPr sz="1800" b="0" i="0" kern="1200">
                <a:solidFill>
                  <a:schemeClr val="tx1"/>
                </a:solidFill>
                <a:latin typeface="Meta OT" panose="020B0504030101020104" pitchFamily="34" charset="77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FE565D1A-C7ED-2741-8521-CA3C0FECAFC6}" type="slidenum">
              <a:rPr lang="de-DE" sz="1333" b="0" i="0" smtClean="0">
                <a:latin typeface="Meta IGM" panose="02000503040000020004" pitchFamily="2" charset="0"/>
              </a:rPr>
              <a:pPr algn="ctr"/>
              <a:t>‹Nr.›</a:t>
            </a:fld>
            <a:endParaRPr lang="de-DE" sz="1333" b="0" i="0" dirty="0">
              <a:latin typeface="Meta IGM" panose="02000503040000020004" pitchFamily="2" charset="0"/>
            </a:endParaRPr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B6248DF6-2726-DD4A-A7E5-C91F48E303A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34434" y="1440001"/>
            <a:ext cx="5638623" cy="629567"/>
          </a:xfrm>
        </p:spPr>
        <p:txBody>
          <a:bodyPr/>
          <a:lstStyle>
            <a:lvl1pPr>
              <a:defRPr spc="267" baseline="0"/>
            </a:lvl1pPr>
          </a:lstStyle>
          <a:p>
            <a:r>
              <a:rPr lang="de-DE" dirty="0"/>
              <a:t>TITEL BEARBEITEN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42891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mit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Rechteck 31">
            <a:extLst>
              <a:ext uri="{FF2B5EF4-FFF2-40B4-BE49-F238E27FC236}">
                <a16:creationId xmlns:a16="http://schemas.microsoft.com/office/drawing/2014/main" id="{7A5ECE3D-4B62-964E-BF60-6DD95EC06B60}"/>
              </a:ext>
            </a:extLst>
          </p:cNvPr>
          <p:cNvSpPr/>
          <p:nvPr userDrawn="1"/>
        </p:nvSpPr>
        <p:spPr>
          <a:xfrm>
            <a:off x="0" y="0"/>
            <a:ext cx="12192000" cy="5418667"/>
          </a:xfrm>
          <a:prstGeom prst="rect">
            <a:avLst/>
          </a:prstGeom>
          <a:blipFill>
            <a:blip r:embed="rId2"/>
            <a:stretch>
              <a:fillRect t="-66265" b="-66265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400" b="0" i="0">
              <a:latin typeface="Meta IGM" panose="02000503040000020004" pitchFamily="2" charset="0"/>
            </a:endParaRPr>
          </a:p>
        </p:txBody>
      </p:sp>
      <p:pic>
        <p:nvPicPr>
          <p:cNvPr id="34" name="Grafik 33">
            <a:extLst>
              <a:ext uri="{FF2B5EF4-FFF2-40B4-BE49-F238E27FC236}">
                <a16:creationId xmlns:a16="http://schemas.microsoft.com/office/drawing/2014/main" id="{A1E45744-6AD6-4F43-A343-971D23259787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897567" y="318157"/>
            <a:ext cx="960000" cy="960000"/>
          </a:xfrm>
          <a:prstGeom prst="rect">
            <a:avLst/>
          </a:prstGeom>
        </p:spPr>
      </p:pic>
      <p:sp>
        <p:nvSpPr>
          <p:cNvPr id="36" name="Rechteck 35">
            <a:extLst>
              <a:ext uri="{FF2B5EF4-FFF2-40B4-BE49-F238E27FC236}">
                <a16:creationId xmlns:a16="http://schemas.microsoft.com/office/drawing/2014/main" id="{551D7B0F-DCAE-5B45-A92D-07BA8B987DC0}"/>
              </a:ext>
            </a:extLst>
          </p:cNvPr>
          <p:cNvSpPr/>
          <p:nvPr userDrawn="1"/>
        </p:nvSpPr>
        <p:spPr>
          <a:xfrm rot="3786198">
            <a:off x="8928078" y="2498455"/>
            <a:ext cx="2322356" cy="5908516"/>
          </a:xfrm>
          <a:custGeom>
            <a:avLst/>
            <a:gdLst>
              <a:gd name="connsiteX0" fmla="*/ 0 w 1741767"/>
              <a:gd name="connsiteY0" fmla="*/ 0 h 4431387"/>
              <a:gd name="connsiteX1" fmla="*/ 1741767 w 1741767"/>
              <a:gd name="connsiteY1" fmla="*/ 885230 h 4431387"/>
              <a:gd name="connsiteX2" fmla="*/ 19379 w 1741767"/>
              <a:gd name="connsiteY2" fmla="*/ 4431387 h 4431387"/>
              <a:gd name="connsiteX3" fmla="*/ 0 w 1741767"/>
              <a:gd name="connsiteY3" fmla="*/ 3868614 h 4431387"/>
              <a:gd name="connsiteX4" fmla="*/ 0 w 1741767"/>
              <a:gd name="connsiteY4" fmla="*/ 0 h 44313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41767" h="4431387">
                <a:moveTo>
                  <a:pt x="0" y="0"/>
                </a:moveTo>
                <a:lnTo>
                  <a:pt x="1741767" y="885230"/>
                </a:lnTo>
                <a:lnTo>
                  <a:pt x="19379" y="4431387"/>
                </a:lnTo>
                <a:lnTo>
                  <a:pt x="0" y="3868614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400" b="0" i="0">
              <a:latin typeface="Meta IGM" panose="02000503040000020004" pitchFamily="2" charset="0"/>
            </a:endParaRPr>
          </a:p>
        </p:txBody>
      </p:sp>
      <p:pic>
        <p:nvPicPr>
          <p:cNvPr id="38" name="Grafik 37">
            <a:extLst>
              <a:ext uri="{FF2B5EF4-FFF2-40B4-BE49-F238E27FC236}">
                <a16:creationId xmlns:a16="http://schemas.microsoft.com/office/drawing/2014/main" id="{31492AB0-7B02-C047-9A95-FAF70C8D8A54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-353149" y="977693"/>
            <a:ext cx="8996405" cy="888194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334434" y="3835400"/>
            <a:ext cx="6478743" cy="2055501"/>
          </a:xfrm>
        </p:spPr>
        <p:txBody>
          <a:bodyPr anchor="b" anchorCtr="0"/>
          <a:lstStyle>
            <a:lvl1pPr algn="l">
              <a:defRPr sz="4667" b="1" i="0" spc="267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de-DE"/>
              <a:t>PRÄSENTATIONSTITEL BEARBEITEN</a:t>
            </a:r>
            <a:endParaRPr lang="en-US"/>
          </a:p>
        </p:txBody>
      </p:sp>
      <p:sp>
        <p:nvSpPr>
          <p:cNvPr id="15" name="Textplatzhalter 14">
            <a:extLst>
              <a:ext uri="{FF2B5EF4-FFF2-40B4-BE49-F238E27FC236}">
                <a16:creationId xmlns:a16="http://schemas.microsoft.com/office/drawing/2014/main" id="{64E9B235-21E8-9341-A119-8338AD85390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34433" y="5906947"/>
            <a:ext cx="3352195" cy="505675"/>
          </a:xfrm>
        </p:spPr>
        <p:txBody>
          <a:bodyPr wrap="none" lIns="0" tIns="0" rIns="0" bIns="0" anchor="ctr" anchorCtr="0">
            <a:normAutofit/>
          </a:bodyPr>
          <a:lstStyle>
            <a:lvl1pPr marL="0" indent="0">
              <a:buNone/>
              <a:defRPr sz="2800" b="0" i="0" spc="133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de-DE"/>
              <a:t>Datum</a:t>
            </a:r>
          </a:p>
        </p:txBody>
      </p:sp>
    </p:spTree>
    <p:extLst>
      <p:ext uri="{BB962C8B-B14F-4D97-AF65-F5344CB8AC3E}">
        <p14:creationId xmlns:p14="http://schemas.microsoft.com/office/powerpoint/2010/main" val="2820076382"/>
      </p:ext>
    </p:extLst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9">
            <a:extLst>
              <a:ext uri="{FF2B5EF4-FFF2-40B4-BE49-F238E27FC236}">
                <a16:creationId xmlns:a16="http://schemas.microsoft.com/office/drawing/2014/main" id="{38FCB7D0-646F-AF48-A2B8-12A09927B98A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333376" y="1440001"/>
            <a:ext cx="11524192" cy="4482176"/>
          </a:xfrm>
          <a:solidFill>
            <a:schemeClr val="accent6"/>
          </a:solidFill>
        </p:spPr>
        <p:txBody>
          <a:bodyPr lIns="0" tIns="0" rIns="0" bIns="0" anchor="ctr">
            <a:noAutofit/>
          </a:bodyPr>
          <a:lstStyle>
            <a:lvl1pPr marL="0" indent="0" algn="ctr">
              <a:buNone/>
              <a:defRPr/>
            </a:lvl1pPr>
          </a:lstStyle>
          <a:p>
            <a:r>
              <a:rPr lang="de-DE" dirty="0"/>
              <a:t>Bild durch Klicken auf Symbol hinzufügen</a:t>
            </a:r>
          </a:p>
        </p:txBody>
      </p:sp>
      <p:sp>
        <p:nvSpPr>
          <p:cNvPr id="10" name="Textplatzhalter 3">
            <a:extLst>
              <a:ext uri="{FF2B5EF4-FFF2-40B4-BE49-F238E27FC236}">
                <a16:creationId xmlns:a16="http://schemas.microsoft.com/office/drawing/2014/main" id="{640241A6-D7C2-2D40-8F92-2599EC120160}"/>
              </a:ext>
            </a:extLst>
          </p:cNvPr>
          <p:cNvSpPr txBox="1">
            <a:spLocks/>
          </p:cNvSpPr>
          <p:nvPr userDrawn="1"/>
        </p:nvSpPr>
        <p:spPr>
          <a:xfrm>
            <a:off x="5513437" y="6237569"/>
            <a:ext cx="1178983" cy="362625"/>
          </a:xfrm>
          <a:prstGeom prst="rect">
            <a:avLst/>
          </a:prstGeom>
        </p:spPr>
        <p:txBody>
          <a:bodyPr lIns="0" tIns="0" rIns="0" bIns="0" anchor="b" anchorCtr="0"/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SzPct val="90000"/>
              <a:buFontTx/>
              <a:buNone/>
              <a:defRPr sz="1000" b="0" i="0" kern="1200">
                <a:solidFill>
                  <a:srgbClr val="3C3C3B"/>
                </a:solidFill>
                <a:latin typeface="Meta OT" panose="020B0504030101020104" pitchFamily="34" charset="77"/>
                <a:ea typeface="+mn-ea"/>
                <a:cs typeface="+mn-cs"/>
              </a:defRPr>
            </a:lvl1pPr>
            <a:lvl2pPr marL="514350" indent="-243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SzPct val="90000"/>
              <a:buFontTx/>
              <a:buBlip>
                <a:blip r:embed="rId2"/>
              </a:buBlip>
              <a:defRPr sz="1800" b="0" i="0" kern="1200">
                <a:solidFill>
                  <a:schemeClr val="tx1"/>
                </a:solidFill>
                <a:latin typeface="Meta OT" panose="020B0504030101020104" pitchFamily="34" charset="77"/>
                <a:ea typeface="+mn-ea"/>
                <a:cs typeface="+mn-cs"/>
              </a:defRPr>
            </a:lvl2pPr>
            <a:lvl3pPr marL="785250" indent="-243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SzPct val="90000"/>
              <a:buFontTx/>
              <a:buBlip>
                <a:blip r:embed="rId2"/>
              </a:buBlip>
              <a:defRPr sz="1800" b="0" i="0" kern="1200">
                <a:solidFill>
                  <a:schemeClr val="tx1"/>
                </a:solidFill>
                <a:latin typeface="Meta OT" panose="020B0504030101020104" pitchFamily="34" charset="77"/>
                <a:ea typeface="+mn-ea"/>
                <a:cs typeface="+mn-cs"/>
              </a:defRPr>
            </a:lvl3pPr>
            <a:lvl4pPr marL="1056150" indent="-243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SzPct val="90000"/>
              <a:buFontTx/>
              <a:buBlip>
                <a:blip r:embed="rId2"/>
              </a:buBlip>
              <a:defRPr sz="1800" b="0" i="0" kern="1200">
                <a:solidFill>
                  <a:schemeClr val="tx1"/>
                </a:solidFill>
                <a:latin typeface="Meta OT" panose="020B0504030101020104" pitchFamily="34" charset="77"/>
                <a:ea typeface="+mn-ea"/>
                <a:cs typeface="+mn-cs"/>
              </a:defRPr>
            </a:lvl4pPr>
            <a:lvl5pPr marL="1327050" indent="-243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Tx/>
              <a:buBlip>
                <a:blip r:embed="rId2"/>
              </a:buBlip>
              <a:defRPr sz="1800" b="0" i="0" kern="1200">
                <a:solidFill>
                  <a:schemeClr val="tx1"/>
                </a:solidFill>
                <a:latin typeface="Meta OT" panose="020B0504030101020104" pitchFamily="34" charset="77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FE565D1A-C7ED-2741-8521-CA3C0FECAFC6}" type="slidenum">
              <a:rPr lang="de-DE" sz="1333" b="0" i="0" smtClean="0">
                <a:latin typeface="Meta IGM" panose="02000503040000020004" pitchFamily="2" charset="0"/>
              </a:rPr>
              <a:pPr algn="ctr"/>
              <a:t>‹Nr.›</a:t>
            </a:fld>
            <a:endParaRPr lang="de-DE" sz="1333" b="0" i="0" dirty="0">
              <a:latin typeface="Meta IGM" panose="02000503040000020004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2497341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und Smart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platzhalter 3">
            <a:extLst>
              <a:ext uri="{FF2B5EF4-FFF2-40B4-BE49-F238E27FC236}">
                <a16:creationId xmlns:a16="http://schemas.microsoft.com/office/drawing/2014/main" id="{640241A6-D7C2-2D40-8F92-2599EC120160}"/>
              </a:ext>
            </a:extLst>
          </p:cNvPr>
          <p:cNvSpPr txBox="1">
            <a:spLocks/>
          </p:cNvSpPr>
          <p:nvPr userDrawn="1"/>
        </p:nvSpPr>
        <p:spPr>
          <a:xfrm>
            <a:off x="5513437" y="6237569"/>
            <a:ext cx="1178983" cy="362625"/>
          </a:xfrm>
          <a:prstGeom prst="rect">
            <a:avLst/>
          </a:prstGeom>
        </p:spPr>
        <p:txBody>
          <a:bodyPr lIns="0" tIns="0" rIns="0" bIns="0" anchor="b" anchorCtr="0"/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SzPct val="90000"/>
              <a:buFontTx/>
              <a:buNone/>
              <a:defRPr sz="1000" b="0" i="0" kern="1200">
                <a:solidFill>
                  <a:srgbClr val="3C3C3B"/>
                </a:solidFill>
                <a:latin typeface="Meta OT" panose="020B0504030101020104" pitchFamily="34" charset="77"/>
                <a:ea typeface="+mn-ea"/>
                <a:cs typeface="+mn-cs"/>
              </a:defRPr>
            </a:lvl1pPr>
            <a:lvl2pPr marL="514350" indent="-243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SzPct val="90000"/>
              <a:buFontTx/>
              <a:buBlip>
                <a:blip r:embed="rId2"/>
              </a:buBlip>
              <a:defRPr sz="1800" b="0" i="0" kern="1200">
                <a:solidFill>
                  <a:schemeClr val="tx1"/>
                </a:solidFill>
                <a:latin typeface="Meta OT" panose="020B0504030101020104" pitchFamily="34" charset="77"/>
                <a:ea typeface="+mn-ea"/>
                <a:cs typeface="+mn-cs"/>
              </a:defRPr>
            </a:lvl2pPr>
            <a:lvl3pPr marL="785250" indent="-243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SzPct val="90000"/>
              <a:buFontTx/>
              <a:buBlip>
                <a:blip r:embed="rId2"/>
              </a:buBlip>
              <a:defRPr sz="1800" b="0" i="0" kern="1200">
                <a:solidFill>
                  <a:schemeClr val="tx1"/>
                </a:solidFill>
                <a:latin typeface="Meta OT" panose="020B0504030101020104" pitchFamily="34" charset="77"/>
                <a:ea typeface="+mn-ea"/>
                <a:cs typeface="+mn-cs"/>
              </a:defRPr>
            </a:lvl3pPr>
            <a:lvl4pPr marL="1056150" indent="-243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SzPct val="90000"/>
              <a:buFontTx/>
              <a:buBlip>
                <a:blip r:embed="rId2"/>
              </a:buBlip>
              <a:defRPr sz="1800" b="0" i="0" kern="1200">
                <a:solidFill>
                  <a:schemeClr val="tx1"/>
                </a:solidFill>
                <a:latin typeface="Meta OT" panose="020B0504030101020104" pitchFamily="34" charset="77"/>
                <a:ea typeface="+mn-ea"/>
                <a:cs typeface="+mn-cs"/>
              </a:defRPr>
            </a:lvl4pPr>
            <a:lvl5pPr marL="1327050" indent="-243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Tx/>
              <a:buBlip>
                <a:blip r:embed="rId2"/>
              </a:buBlip>
              <a:defRPr sz="1800" b="0" i="0" kern="1200">
                <a:solidFill>
                  <a:schemeClr val="tx1"/>
                </a:solidFill>
                <a:latin typeface="Meta OT" panose="020B0504030101020104" pitchFamily="34" charset="77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FE565D1A-C7ED-2741-8521-CA3C0FECAFC6}" type="slidenum">
              <a:rPr lang="de-DE" sz="1333" b="0" i="0" smtClean="0">
                <a:latin typeface="Meta IGM" panose="02000503040000020004" pitchFamily="2" charset="0"/>
              </a:rPr>
              <a:pPr algn="ctr"/>
              <a:t>‹Nr.›</a:t>
            </a:fld>
            <a:endParaRPr lang="de-DE" sz="1333" b="0" i="0" dirty="0">
              <a:latin typeface="Meta IGM" panose="02000503040000020004" pitchFamily="2" charset="0"/>
            </a:endParaRPr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B6248DF6-2726-DD4A-A7E5-C91F48E303A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34434" y="1440001"/>
            <a:ext cx="5638623" cy="629567"/>
          </a:xfrm>
        </p:spPr>
        <p:txBody>
          <a:bodyPr/>
          <a:lstStyle>
            <a:lvl1pPr>
              <a:defRPr spc="267" baseline="0"/>
            </a:lvl1pPr>
          </a:lstStyle>
          <a:p>
            <a:r>
              <a:rPr lang="de-DE" dirty="0"/>
              <a:t>TITEL BEARBEITEN</a:t>
            </a:r>
            <a:endParaRPr lang="en-US" dirty="0"/>
          </a:p>
        </p:txBody>
      </p:sp>
      <p:sp>
        <p:nvSpPr>
          <p:cNvPr id="13" name="SmartArt-Platzhalter 3">
            <a:extLst>
              <a:ext uri="{FF2B5EF4-FFF2-40B4-BE49-F238E27FC236}">
                <a16:creationId xmlns:a16="http://schemas.microsoft.com/office/drawing/2014/main" id="{55665241-B298-6C48-8846-F34E0522A230}"/>
              </a:ext>
            </a:extLst>
          </p:cNvPr>
          <p:cNvSpPr>
            <a:spLocks noGrp="1"/>
          </p:cNvSpPr>
          <p:nvPr>
            <p:ph type="dgm" sz="quarter" idx="15"/>
          </p:nvPr>
        </p:nvSpPr>
        <p:spPr>
          <a:xfrm>
            <a:off x="334434" y="2319867"/>
            <a:ext cx="11523133" cy="3602567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de-DE" dirty="0"/>
              <a:t>Klicken Sie auf das Symbol, um die SmartArt-Grafik hinzuzufügen</a:t>
            </a:r>
          </a:p>
        </p:txBody>
      </p:sp>
    </p:spTree>
    <p:extLst>
      <p:ext uri="{BB962C8B-B14F-4D97-AF65-F5344CB8AC3E}">
        <p14:creationId xmlns:p14="http://schemas.microsoft.com/office/powerpoint/2010/main" val="206393095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platzhalter 3">
            <a:extLst>
              <a:ext uri="{FF2B5EF4-FFF2-40B4-BE49-F238E27FC236}">
                <a16:creationId xmlns:a16="http://schemas.microsoft.com/office/drawing/2014/main" id="{640241A6-D7C2-2D40-8F92-2599EC120160}"/>
              </a:ext>
            </a:extLst>
          </p:cNvPr>
          <p:cNvSpPr txBox="1">
            <a:spLocks/>
          </p:cNvSpPr>
          <p:nvPr userDrawn="1"/>
        </p:nvSpPr>
        <p:spPr>
          <a:xfrm>
            <a:off x="5513437" y="6237569"/>
            <a:ext cx="1178983" cy="362625"/>
          </a:xfrm>
          <a:prstGeom prst="rect">
            <a:avLst/>
          </a:prstGeom>
        </p:spPr>
        <p:txBody>
          <a:bodyPr lIns="0" tIns="0" rIns="0" bIns="0" anchor="b" anchorCtr="0"/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SzPct val="90000"/>
              <a:buFontTx/>
              <a:buNone/>
              <a:defRPr sz="1000" b="0" i="0" kern="1200">
                <a:solidFill>
                  <a:srgbClr val="3C3C3B"/>
                </a:solidFill>
                <a:latin typeface="Meta OT" panose="020B0504030101020104" pitchFamily="34" charset="77"/>
                <a:ea typeface="+mn-ea"/>
                <a:cs typeface="+mn-cs"/>
              </a:defRPr>
            </a:lvl1pPr>
            <a:lvl2pPr marL="514350" indent="-243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SzPct val="90000"/>
              <a:buFontTx/>
              <a:buBlip>
                <a:blip r:embed="rId2"/>
              </a:buBlip>
              <a:defRPr sz="1800" b="0" i="0" kern="1200">
                <a:solidFill>
                  <a:schemeClr val="tx1"/>
                </a:solidFill>
                <a:latin typeface="Meta OT" panose="020B0504030101020104" pitchFamily="34" charset="77"/>
                <a:ea typeface="+mn-ea"/>
                <a:cs typeface="+mn-cs"/>
              </a:defRPr>
            </a:lvl2pPr>
            <a:lvl3pPr marL="785250" indent="-243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SzPct val="90000"/>
              <a:buFontTx/>
              <a:buBlip>
                <a:blip r:embed="rId2"/>
              </a:buBlip>
              <a:defRPr sz="1800" b="0" i="0" kern="1200">
                <a:solidFill>
                  <a:schemeClr val="tx1"/>
                </a:solidFill>
                <a:latin typeface="Meta OT" panose="020B0504030101020104" pitchFamily="34" charset="77"/>
                <a:ea typeface="+mn-ea"/>
                <a:cs typeface="+mn-cs"/>
              </a:defRPr>
            </a:lvl3pPr>
            <a:lvl4pPr marL="1056150" indent="-243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SzPct val="90000"/>
              <a:buFontTx/>
              <a:buBlip>
                <a:blip r:embed="rId2"/>
              </a:buBlip>
              <a:defRPr sz="1800" b="0" i="0" kern="1200">
                <a:solidFill>
                  <a:schemeClr val="tx1"/>
                </a:solidFill>
                <a:latin typeface="Meta OT" panose="020B0504030101020104" pitchFamily="34" charset="77"/>
                <a:ea typeface="+mn-ea"/>
                <a:cs typeface="+mn-cs"/>
              </a:defRPr>
            </a:lvl4pPr>
            <a:lvl5pPr marL="1327050" indent="-243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Tx/>
              <a:buBlip>
                <a:blip r:embed="rId2"/>
              </a:buBlip>
              <a:defRPr sz="1800" b="0" i="0" kern="1200">
                <a:solidFill>
                  <a:schemeClr val="tx1"/>
                </a:solidFill>
                <a:latin typeface="Meta OT" panose="020B0504030101020104" pitchFamily="34" charset="77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FE565D1A-C7ED-2741-8521-CA3C0FECAFC6}" type="slidenum">
              <a:rPr lang="de-DE" sz="1333" b="0" i="0" smtClean="0">
                <a:latin typeface="Meta IGM" panose="02000503040000020004" pitchFamily="2" charset="0"/>
              </a:rPr>
              <a:pPr algn="ctr"/>
              <a:t>‹Nr.›</a:t>
            </a:fld>
            <a:endParaRPr lang="de-DE" sz="1333" b="0" i="0" dirty="0">
              <a:latin typeface="Meta IGM" panose="02000503040000020004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9468987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chluss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>
            <a:extLst>
              <a:ext uri="{FF2B5EF4-FFF2-40B4-BE49-F238E27FC236}">
                <a16:creationId xmlns:a16="http://schemas.microsoft.com/office/drawing/2014/main" id="{DC8A545D-DAD0-0540-AAC9-9A022508D0A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525000" cy="6858000"/>
          </a:xfrm>
          <a:prstGeom prst="rect">
            <a:avLst/>
          </a:prstGeom>
        </p:spPr>
      </p:pic>
      <p:pic>
        <p:nvPicPr>
          <p:cNvPr id="34" name="Grafik 33">
            <a:extLst>
              <a:ext uri="{FF2B5EF4-FFF2-40B4-BE49-F238E27FC236}">
                <a16:creationId xmlns:a16="http://schemas.microsoft.com/office/drawing/2014/main" id="{A1E45744-6AD6-4F43-A343-971D23259787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897567" y="318157"/>
            <a:ext cx="960000" cy="960000"/>
          </a:xfrm>
          <a:prstGeom prst="rect">
            <a:avLst/>
          </a:prstGeom>
        </p:spPr>
      </p:pic>
      <p:sp>
        <p:nvSpPr>
          <p:cNvPr id="6" name="Rechteck 5">
            <a:extLst>
              <a:ext uri="{FF2B5EF4-FFF2-40B4-BE49-F238E27FC236}">
                <a16:creationId xmlns:a16="http://schemas.microsoft.com/office/drawing/2014/main" id="{A40B9E7E-0156-544E-8B23-4556027F32C5}"/>
              </a:ext>
            </a:extLst>
          </p:cNvPr>
          <p:cNvSpPr/>
          <p:nvPr userDrawn="1"/>
        </p:nvSpPr>
        <p:spPr>
          <a:xfrm>
            <a:off x="9100970" y="6202289"/>
            <a:ext cx="3091031" cy="65883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400" b="0" i="0" dirty="0">
              <a:latin typeface="Meta IGM" panose="02000503040000020004" pitchFamily="2" charset="0"/>
            </a:endParaRP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027B3B13-3C71-104B-92CD-29B6205299BB}"/>
              </a:ext>
            </a:extLst>
          </p:cNvPr>
          <p:cNvSpPr txBox="1"/>
          <p:nvPr userDrawn="1"/>
        </p:nvSpPr>
        <p:spPr>
          <a:xfrm>
            <a:off x="7607301" y="2919821"/>
            <a:ext cx="4250265" cy="3611886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pPr algn="r"/>
            <a:r>
              <a:rPr lang="de-DE" sz="1467" b="0" i="0" kern="1200" dirty="0">
                <a:solidFill>
                  <a:srgbClr val="3C3C3B"/>
                </a:solidFill>
                <a:effectLst/>
                <a:latin typeface="Meta IGM" panose="02000503040000020004" pitchFamily="2" charset="0"/>
                <a:ea typeface="+mn-ea"/>
                <a:cs typeface="+mn-cs"/>
              </a:rPr>
              <a:t>IG METALL </a:t>
            </a:r>
            <a:br>
              <a:rPr lang="de-DE" sz="1467" b="0" i="0" kern="1200" dirty="0">
                <a:solidFill>
                  <a:srgbClr val="3C3C3B"/>
                </a:solidFill>
                <a:effectLst/>
                <a:latin typeface="Meta IGM" panose="02000503040000020004" pitchFamily="2" charset="0"/>
                <a:ea typeface="+mn-ea"/>
                <a:cs typeface="+mn-cs"/>
              </a:rPr>
            </a:br>
            <a:r>
              <a:rPr lang="de-DE" sz="1467" b="1" i="0" kern="1200" dirty="0">
                <a:solidFill>
                  <a:srgbClr val="3C3C3B"/>
                </a:solidFill>
                <a:effectLst/>
                <a:latin typeface="Meta IGM" panose="02000503040000020004" pitchFamily="2" charset="0"/>
                <a:ea typeface="+mn-ea"/>
                <a:cs typeface="+mn-cs"/>
              </a:rPr>
              <a:t>Herford</a:t>
            </a:r>
          </a:p>
          <a:p>
            <a:pPr algn="r"/>
            <a:endParaRPr lang="de-DE" sz="1467" b="0" i="0" kern="1200" dirty="0">
              <a:solidFill>
                <a:srgbClr val="3C3C3B"/>
              </a:solidFill>
              <a:effectLst/>
              <a:latin typeface="Meta IGM" panose="02000503040000020004" pitchFamily="2" charset="0"/>
              <a:ea typeface="+mn-ea"/>
              <a:cs typeface="+mn-cs"/>
            </a:endParaRPr>
          </a:p>
          <a:p>
            <a:pPr algn="r"/>
            <a:r>
              <a:rPr lang="de-DE" sz="1467" b="0" i="0" kern="1200" dirty="0">
                <a:solidFill>
                  <a:srgbClr val="3C3C3B"/>
                </a:solidFill>
                <a:effectLst/>
                <a:latin typeface="Meta IGM" panose="02000503040000020004" pitchFamily="2" charset="0"/>
                <a:ea typeface="+mn-ea"/>
                <a:cs typeface="+mn-cs"/>
              </a:rPr>
              <a:t>Markus</a:t>
            </a:r>
            <a:r>
              <a:rPr lang="de-DE" sz="1467" b="0" i="0" kern="1200" baseline="0" dirty="0">
                <a:solidFill>
                  <a:srgbClr val="3C3C3B"/>
                </a:solidFill>
                <a:effectLst/>
                <a:latin typeface="Meta IGM" panose="02000503040000020004" pitchFamily="2" charset="0"/>
                <a:ea typeface="+mn-ea"/>
                <a:cs typeface="+mn-cs"/>
              </a:rPr>
              <a:t> Krecht</a:t>
            </a:r>
            <a:br>
              <a:rPr lang="de-DE" sz="1467" b="0" i="0" kern="1200" dirty="0">
                <a:solidFill>
                  <a:srgbClr val="3C3C3B"/>
                </a:solidFill>
                <a:effectLst/>
                <a:latin typeface="Meta IGM" panose="02000503040000020004" pitchFamily="2" charset="0"/>
                <a:ea typeface="+mn-ea"/>
                <a:cs typeface="+mn-cs"/>
              </a:rPr>
            </a:br>
            <a:r>
              <a:rPr lang="de-DE" sz="1467" b="0" i="0" kern="1200" dirty="0">
                <a:solidFill>
                  <a:srgbClr val="3C3C3B"/>
                </a:solidFill>
                <a:effectLst/>
                <a:latin typeface="Meta IGM" panose="02000503040000020004" pitchFamily="2" charset="0"/>
                <a:ea typeface="+mn-ea"/>
                <a:cs typeface="+mn-cs"/>
              </a:rPr>
              <a:t>Schiller</a:t>
            </a:r>
            <a:r>
              <a:rPr lang="de-DE" sz="1467" b="0" i="0" kern="1200" baseline="0" dirty="0">
                <a:solidFill>
                  <a:srgbClr val="3C3C3B"/>
                </a:solidFill>
                <a:effectLst/>
                <a:latin typeface="Meta IGM" panose="02000503040000020004" pitchFamily="2" charset="0"/>
                <a:ea typeface="+mn-ea"/>
                <a:cs typeface="+mn-cs"/>
              </a:rPr>
              <a:t>str. 9 </a:t>
            </a:r>
            <a:br>
              <a:rPr lang="de-DE" sz="1467" b="0" i="0" kern="1200" dirty="0">
                <a:solidFill>
                  <a:srgbClr val="3C3C3B"/>
                </a:solidFill>
                <a:effectLst/>
                <a:latin typeface="Meta IGM" panose="02000503040000020004" pitchFamily="2" charset="0"/>
                <a:ea typeface="+mn-ea"/>
                <a:cs typeface="+mn-cs"/>
              </a:rPr>
            </a:br>
            <a:r>
              <a:rPr lang="de-DE" sz="1467" b="0" i="0" kern="1200" dirty="0">
                <a:solidFill>
                  <a:srgbClr val="3C3C3B"/>
                </a:solidFill>
                <a:effectLst/>
                <a:latin typeface="Meta IGM" panose="02000503040000020004" pitchFamily="2" charset="0"/>
                <a:ea typeface="+mn-ea"/>
                <a:cs typeface="+mn-cs"/>
              </a:rPr>
              <a:t>32052</a:t>
            </a:r>
            <a:r>
              <a:rPr lang="de-DE" sz="1467" b="0" i="0" kern="1200" baseline="0" dirty="0">
                <a:solidFill>
                  <a:srgbClr val="3C3C3B"/>
                </a:solidFill>
                <a:effectLst/>
                <a:latin typeface="Meta IGM" panose="02000503040000020004" pitchFamily="2" charset="0"/>
                <a:ea typeface="+mn-ea"/>
                <a:cs typeface="+mn-cs"/>
              </a:rPr>
              <a:t> Herford</a:t>
            </a:r>
            <a:endParaRPr lang="de-DE" sz="1467" b="0" i="0" kern="1200" dirty="0">
              <a:solidFill>
                <a:srgbClr val="3C3C3B"/>
              </a:solidFill>
              <a:effectLst/>
              <a:latin typeface="Meta IGM" panose="02000503040000020004" pitchFamily="2" charset="0"/>
              <a:ea typeface="+mn-ea"/>
              <a:cs typeface="+mn-cs"/>
            </a:endParaRPr>
          </a:p>
          <a:p>
            <a:pPr algn="r"/>
            <a:endParaRPr lang="de-DE" sz="1467" b="0" i="0" kern="1200" dirty="0">
              <a:solidFill>
                <a:srgbClr val="3C3C3B"/>
              </a:solidFill>
              <a:effectLst/>
              <a:latin typeface="Meta IGM" panose="02000503040000020004" pitchFamily="2" charset="0"/>
              <a:ea typeface="+mn-ea"/>
              <a:cs typeface="+mn-cs"/>
            </a:endParaRPr>
          </a:p>
          <a:p>
            <a:pPr algn="r"/>
            <a:r>
              <a:rPr lang="de-DE" sz="1467" b="0" i="0" kern="1200" dirty="0">
                <a:solidFill>
                  <a:srgbClr val="3C3C3B"/>
                </a:solidFill>
                <a:effectLst/>
                <a:latin typeface="Meta IGM" panose="02000503040000020004" pitchFamily="2" charset="0"/>
                <a:ea typeface="+mn-ea"/>
                <a:cs typeface="+mn-cs"/>
              </a:rPr>
              <a:t>Tel 05221</a:t>
            </a:r>
            <a:r>
              <a:rPr lang="de-DE" sz="1467" b="0" i="0" kern="1200" baseline="0" dirty="0">
                <a:solidFill>
                  <a:srgbClr val="3C3C3B"/>
                </a:solidFill>
                <a:effectLst/>
                <a:latin typeface="Meta IGM" panose="02000503040000020004" pitchFamily="2" charset="0"/>
                <a:ea typeface="+mn-ea"/>
                <a:cs typeface="+mn-cs"/>
              </a:rPr>
              <a:t> 163263</a:t>
            </a:r>
            <a:br>
              <a:rPr lang="de-DE" sz="1467" b="0" i="0" kern="1200" dirty="0">
                <a:solidFill>
                  <a:srgbClr val="3C3C3B"/>
                </a:solidFill>
                <a:effectLst/>
                <a:latin typeface="Meta IGM" panose="02000503040000020004" pitchFamily="2" charset="0"/>
                <a:ea typeface="+mn-ea"/>
                <a:cs typeface="+mn-cs"/>
              </a:rPr>
            </a:br>
            <a:r>
              <a:rPr lang="de-DE" sz="1467" b="0" i="0" kern="1200" dirty="0">
                <a:solidFill>
                  <a:srgbClr val="3C3C3B"/>
                </a:solidFill>
                <a:effectLst/>
                <a:latin typeface="Meta IGM" panose="02000503040000020004" pitchFamily="2" charset="0"/>
                <a:ea typeface="+mn-ea"/>
                <a:cs typeface="+mn-cs"/>
              </a:rPr>
              <a:t>markus.krecht@igmetall.de</a:t>
            </a:r>
          </a:p>
          <a:p>
            <a:pPr algn="r"/>
            <a:endParaRPr lang="de-DE" sz="1467" b="0" i="0" kern="1200" dirty="0">
              <a:solidFill>
                <a:srgbClr val="3C3C3B"/>
              </a:solidFill>
              <a:effectLst/>
              <a:latin typeface="Meta IGM" panose="02000503040000020004" pitchFamily="2" charset="0"/>
              <a:ea typeface="+mn-ea"/>
              <a:cs typeface="+mn-cs"/>
            </a:endParaRPr>
          </a:p>
          <a:p>
            <a:pPr algn="r"/>
            <a:r>
              <a:rPr lang="de-DE" sz="800" b="1" i="0" kern="1200" dirty="0">
                <a:solidFill>
                  <a:srgbClr val="3C3C3B"/>
                </a:solidFill>
                <a:effectLst/>
                <a:latin typeface="Meta IGM" panose="02000503040000020004" pitchFamily="2" charset="0"/>
                <a:ea typeface="+mn-ea"/>
                <a:cs typeface="+mn-cs"/>
              </a:rPr>
              <a:t>Impressum</a:t>
            </a:r>
          </a:p>
          <a:p>
            <a:pPr algn="r"/>
            <a:r>
              <a:rPr lang="de-DE" sz="800" b="0" i="0" kern="1200" dirty="0">
                <a:solidFill>
                  <a:srgbClr val="3C3C3B"/>
                </a:solidFill>
                <a:effectLst/>
                <a:latin typeface="Meta IGM" panose="02000503040000020004" pitchFamily="2" charset="0"/>
                <a:ea typeface="+mn-ea"/>
                <a:cs typeface="+mn-cs"/>
              </a:rPr>
              <a:t>IG Metall</a:t>
            </a:r>
          </a:p>
          <a:p>
            <a:pPr algn="r"/>
            <a:r>
              <a:rPr lang="de-DE" sz="800" b="0" i="0" kern="1200" dirty="0">
                <a:solidFill>
                  <a:srgbClr val="3C3C3B"/>
                </a:solidFill>
                <a:effectLst/>
                <a:latin typeface="Meta IGM" panose="02000503040000020004" pitchFamily="2" charset="0"/>
                <a:ea typeface="+mn-ea"/>
                <a:cs typeface="+mn-cs"/>
              </a:rPr>
              <a:t>Wilhelm-Leuschner-Str. 79, 60329 Frankfurt am Main</a:t>
            </a:r>
          </a:p>
          <a:p>
            <a:pPr algn="r"/>
            <a:r>
              <a:rPr lang="de-DE" sz="800" b="0" i="0" kern="1200" dirty="0">
                <a:solidFill>
                  <a:srgbClr val="3C3C3B"/>
                </a:solidFill>
                <a:effectLst/>
                <a:latin typeface="Meta IGM" panose="02000503040000020004" pitchFamily="2" charset="0"/>
                <a:ea typeface="+mn-ea"/>
                <a:cs typeface="+mn-cs"/>
              </a:rPr>
              <a:t>Vertreten durch den Vorstand, 1. Vorsitzende: Christiane Benner</a:t>
            </a:r>
          </a:p>
          <a:p>
            <a:pPr algn="r"/>
            <a:r>
              <a:rPr lang="de-DE" sz="800" b="0" i="0" kern="1200" dirty="0">
                <a:solidFill>
                  <a:srgbClr val="3C3C3B"/>
                </a:solidFill>
                <a:effectLst/>
                <a:latin typeface="Meta IGM" panose="02000503040000020004" pitchFamily="2" charset="0"/>
                <a:ea typeface="+mn-ea"/>
                <a:cs typeface="+mn-cs"/>
              </a:rPr>
              <a:t>Kontakt: vorstand@igmetall.de</a:t>
            </a:r>
          </a:p>
          <a:p>
            <a:pPr algn="r"/>
            <a:endParaRPr lang="de-DE" sz="800" b="0" i="0" kern="1200" dirty="0">
              <a:solidFill>
                <a:srgbClr val="3C3C3B"/>
              </a:solidFill>
              <a:effectLst/>
              <a:latin typeface="Meta IGM" panose="02000503040000020004" pitchFamily="2" charset="0"/>
              <a:ea typeface="+mn-ea"/>
              <a:cs typeface="+mn-cs"/>
            </a:endParaRPr>
          </a:p>
          <a:p>
            <a:pPr algn="r"/>
            <a:r>
              <a:rPr lang="de-DE" sz="800" b="0" i="0" kern="1200" dirty="0" err="1">
                <a:solidFill>
                  <a:srgbClr val="3C3C3B"/>
                </a:solidFill>
                <a:effectLst/>
                <a:latin typeface="Meta IGM" panose="02000503040000020004" pitchFamily="2" charset="0"/>
                <a:ea typeface="+mn-ea"/>
                <a:cs typeface="+mn-cs"/>
              </a:rPr>
              <a:t>V.i.S.d.P</a:t>
            </a:r>
            <a:r>
              <a:rPr lang="de-DE" sz="800" b="0" i="0" kern="1200" dirty="0">
                <a:solidFill>
                  <a:srgbClr val="3C3C3B"/>
                </a:solidFill>
                <a:effectLst/>
                <a:latin typeface="Meta IGM" panose="02000503040000020004" pitchFamily="2" charset="0"/>
                <a:ea typeface="+mn-ea"/>
                <a:cs typeface="+mn-cs"/>
              </a:rPr>
              <a:t>. / Verantwortlich nach § 18 Abs. 2 </a:t>
            </a:r>
            <a:r>
              <a:rPr lang="de-DE" sz="800" b="0" i="0" kern="1200" dirty="0" err="1">
                <a:solidFill>
                  <a:srgbClr val="3C3C3B"/>
                </a:solidFill>
                <a:effectLst/>
                <a:latin typeface="Meta IGM" panose="02000503040000020004" pitchFamily="2" charset="0"/>
                <a:ea typeface="+mn-ea"/>
                <a:cs typeface="+mn-cs"/>
              </a:rPr>
              <a:t>MStV</a:t>
            </a:r>
            <a:r>
              <a:rPr lang="de-DE" sz="800" b="0" i="0" kern="1200" dirty="0">
                <a:solidFill>
                  <a:srgbClr val="3C3C3B"/>
                </a:solidFill>
                <a:effectLst/>
                <a:latin typeface="Meta IGM" panose="02000503040000020004" pitchFamily="2" charset="0"/>
                <a:ea typeface="+mn-ea"/>
                <a:cs typeface="+mn-cs"/>
              </a:rPr>
              <a:t>: </a:t>
            </a:r>
          </a:p>
          <a:p>
            <a:pPr algn="r"/>
            <a:r>
              <a:rPr lang="de-DE" sz="800" b="0" i="0" kern="1200" dirty="0">
                <a:solidFill>
                  <a:srgbClr val="3C3C3B"/>
                </a:solidFill>
                <a:effectLst/>
                <a:latin typeface="Meta IGM" panose="02000503040000020004" pitchFamily="2" charset="0"/>
                <a:ea typeface="+mn-ea"/>
                <a:cs typeface="+mn-cs"/>
              </a:rPr>
              <a:t>Markus Krecht</a:t>
            </a:r>
          </a:p>
          <a:p>
            <a:pPr algn="r"/>
            <a:r>
              <a:rPr lang="de-DE" sz="800" b="0" i="0" kern="1200" dirty="0">
                <a:solidFill>
                  <a:srgbClr val="3C3C3B"/>
                </a:solidFill>
                <a:effectLst/>
                <a:latin typeface="Meta IGM" panose="02000503040000020004" pitchFamily="2" charset="0"/>
                <a:ea typeface="+mn-ea"/>
                <a:cs typeface="+mn-cs"/>
              </a:rPr>
              <a:t>GS</a:t>
            </a:r>
            <a:r>
              <a:rPr lang="de-DE" sz="800" b="0" i="0" kern="1200" baseline="0" dirty="0">
                <a:solidFill>
                  <a:srgbClr val="3C3C3B"/>
                </a:solidFill>
                <a:effectLst/>
                <a:latin typeface="Meta IGM" panose="02000503040000020004" pitchFamily="2" charset="0"/>
                <a:ea typeface="+mn-ea"/>
                <a:cs typeface="+mn-cs"/>
              </a:rPr>
              <a:t> Herford</a:t>
            </a:r>
            <a:r>
              <a:rPr lang="de-DE" sz="800" b="0" i="0" kern="1200" dirty="0">
                <a:solidFill>
                  <a:srgbClr val="3C3C3B"/>
                </a:solidFill>
                <a:effectLst/>
                <a:latin typeface="Meta IGM" panose="02000503040000020004" pitchFamily="2" charset="0"/>
                <a:ea typeface="+mn-ea"/>
                <a:cs typeface="+mn-cs"/>
              </a:rPr>
              <a:t>/Geschäftsführer</a:t>
            </a:r>
          </a:p>
          <a:p>
            <a:pPr algn="r"/>
            <a:r>
              <a:rPr lang="de-DE" sz="800" b="0" i="0" kern="1200" dirty="0">
                <a:solidFill>
                  <a:srgbClr val="3C3C3B"/>
                </a:solidFill>
                <a:effectLst/>
                <a:latin typeface="Meta IGM" panose="02000503040000020004" pitchFamily="2" charset="0"/>
                <a:ea typeface="+mn-ea"/>
                <a:cs typeface="+mn-cs"/>
              </a:rPr>
              <a:t>Schillerstr.</a:t>
            </a:r>
            <a:r>
              <a:rPr lang="de-DE" sz="800" b="0" i="0" kern="1200" baseline="0" dirty="0">
                <a:solidFill>
                  <a:srgbClr val="3C3C3B"/>
                </a:solidFill>
                <a:effectLst/>
                <a:latin typeface="Meta IGM" panose="02000503040000020004" pitchFamily="2" charset="0"/>
                <a:ea typeface="+mn-ea"/>
                <a:cs typeface="+mn-cs"/>
              </a:rPr>
              <a:t> 9</a:t>
            </a:r>
            <a:r>
              <a:rPr lang="de-DE" sz="800" b="0" i="0" kern="1200" dirty="0">
                <a:solidFill>
                  <a:srgbClr val="3C3C3B"/>
                </a:solidFill>
                <a:effectLst/>
                <a:latin typeface="Meta IGM" panose="02000503040000020004" pitchFamily="2" charset="0"/>
                <a:ea typeface="+mn-ea"/>
                <a:cs typeface="+mn-cs"/>
              </a:rPr>
              <a:t>, 32052 Herford</a:t>
            </a:r>
          </a:p>
          <a:p>
            <a:pPr algn="r"/>
            <a:r>
              <a:rPr lang="de-DE" sz="800" b="0" i="0" kern="1200" dirty="0">
                <a:solidFill>
                  <a:srgbClr val="3C3C3B"/>
                </a:solidFill>
                <a:effectLst/>
                <a:latin typeface="Meta IGM" panose="02000503040000020004" pitchFamily="2" charset="0"/>
                <a:ea typeface="+mn-ea"/>
                <a:cs typeface="+mn-cs"/>
              </a:rPr>
              <a:t>Kontakt: markus.krecht@igmetall.de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C68D3693-BBC6-414A-8E27-D8298EF983B2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34434" y="2138212"/>
            <a:ext cx="6478743" cy="3365416"/>
          </a:xfrm>
        </p:spPr>
        <p:txBody>
          <a:bodyPr anchor="ctr" anchorCtr="0"/>
          <a:lstStyle>
            <a:lvl1pPr algn="l">
              <a:defRPr sz="3733" b="1" i="0" spc="267" baseline="0">
                <a:solidFill>
                  <a:schemeClr val="bg1"/>
                </a:solidFill>
                <a:latin typeface="Meta Head IGM Cond Black" panose="02000506030000020004" pitchFamily="2" charset="77"/>
              </a:defRPr>
            </a:lvl1pPr>
          </a:lstStyle>
          <a:p>
            <a:r>
              <a:rPr lang="de-DE" dirty="0"/>
              <a:t>VIELEN DANK FÜR IHRE</a:t>
            </a:r>
            <a:br>
              <a:rPr lang="de-DE" dirty="0"/>
            </a:br>
            <a:r>
              <a:rPr lang="de-DE" dirty="0"/>
              <a:t>AUFMERKSAMKEIT.</a:t>
            </a:r>
            <a:br>
              <a:rPr lang="de-DE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348160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4435" y="2009105"/>
            <a:ext cx="10509579" cy="3882332"/>
          </a:xfrm>
        </p:spPr>
        <p:txBody>
          <a:bodyPr lIns="0" tIns="0" rIns="0" bIns="0">
            <a:normAutofit/>
          </a:bodyPr>
          <a:lstStyle>
            <a:lvl1pPr marL="374391" indent="-372591">
              <a:spcBef>
                <a:spcPts val="1000"/>
              </a:spcBef>
              <a:buSzPct val="90000"/>
              <a:buFontTx/>
              <a:buBlip>
                <a:blip r:embed="rId2"/>
              </a:buBlip>
              <a:defRPr sz="2400" b="0" i="0">
                <a:solidFill>
                  <a:srgbClr val="3C3C3B"/>
                </a:solidFill>
                <a:latin typeface="+mn-lt"/>
              </a:defRPr>
            </a:lvl1pPr>
            <a:lvl2pPr marL="781780" indent="-372591">
              <a:spcBef>
                <a:spcPts val="1000"/>
              </a:spcBef>
              <a:buSzPct val="90000"/>
              <a:buFontTx/>
              <a:buBlip>
                <a:blip r:embed="rId2"/>
              </a:buBlip>
              <a:defRPr sz="2400" b="0" i="0">
                <a:solidFill>
                  <a:srgbClr val="3C3C3B"/>
                </a:solidFill>
                <a:latin typeface="+mn-lt"/>
              </a:defRPr>
            </a:lvl2pPr>
            <a:lvl3pPr marL="818380" indent="0">
              <a:spcBef>
                <a:spcPts val="1000"/>
              </a:spcBef>
              <a:buFontTx/>
              <a:buNone/>
              <a:defRPr b="0" i="0">
                <a:solidFill>
                  <a:srgbClr val="3C3C3B"/>
                </a:solidFill>
                <a:latin typeface="+mn-lt"/>
              </a:defRPr>
            </a:lvl3pPr>
            <a:lvl4pPr marL="1600160" indent="-372591">
              <a:spcBef>
                <a:spcPts val="1000"/>
              </a:spcBef>
              <a:buFontTx/>
              <a:buBlip>
                <a:blip r:embed="rId2"/>
              </a:buBlip>
              <a:defRPr b="0" i="0">
                <a:solidFill>
                  <a:srgbClr val="3C3C3B"/>
                </a:solidFill>
                <a:latin typeface="Meta IGM" panose="02000503040000020004" pitchFamily="2" charset="0"/>
              </a:defRPr>
            </a:lvl4pPr>
            <a:lvl5pPr marL="1961351">
              <a:spcBef>
                <a:spcPts val="1000"/>
              </a:spcBef>
              <a:defRPr b="0" i="0">
                <a:solidFill>
                  <a:srgbClr val="3C3C3B"/>
                </a:solidFill>
                <a:latin typeface="+mn-lt"/>
              </a:defRPr>
            </a:lvl5pPr>
            <a:lvl6pPr>
              <a:defRPr>
                <a:latin typeface="+mn-lt"/>
              </a:defRPr>
            </a:lvl6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CBAFFCE6-5B0A-D047-AF37-74CD899250A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34433" y="1062976"/>
            <a:ext cx="10509579" cy="660400"/>
          </a:xfrm>
        </p:spPr>
        <p:txBody>
          <a:bodyPr lIns="0" tIns="0" rIns="0" bIns="0" anchor="ctr" anchorCtr="0">
            <a:noAutofit/>
          </a:bodyPr>
          <a:lstStyle>
            <a:lvl1pPr marL="0" indent="0">
              <a:buNone/>
              <a:defRPr sz="3200" b="0" i="0" spc="133" baseline="0">
                <a:latin typeface="+mj-lt"/>
              </a:defRPr>
            </a:lvl1pPr>
          </a:lstStyle>
          <a:p>
            <a:r>
              <a:rPr lang="de-DE"/>
              <a:t>Unterzeile einfügen</a:t>
            </a:r>
          </a:p>
        </p:txBody>
      </p:sp>
      <p:sp>
        <p:nvSpPr>
          <p:cNvPr id="8" name="Textplatzhalter 3">
            <a:extLst>
              <a:ext uri="{FF2B5EF4-FFF2-40B4-BE49-F238E27FC236}">
                <a16:creationId xmlns:a16="http://schemas.microsoft.com/office/drawing/2014/main" id="{D7486DF0-5739-C444-8591-8165BD759D7F}"/>
              </a:ext>
            </a:extLst>
          </p:cNvPr>
          <p:cNvSpPr txBox="1"/>
          <p:nvPr userDrawn="1"/>
        </p:nvSpPr>
        <p:spPr>
          <a:xfrm>
            <a:off x="5513437" y="6237569"/>
            <a:ext cx="1178983" cy="362625"/>
          </a:xfrm>
          <a:prstGeom prst="rect">
            <a:avLst/>
          </a:prstGeom>
        </p:spPr>
        <p:txBody>
          <a:bodyPr lIns="0" tIns="0" rIns="0" bIns="0" anchor="b" anchorCtr="0"/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SzPct val="90000"/>
              <a:buFontTx/>
              <a:buNone/>
              <a:defRPr sz="1000" b="0" i="0" kern="1200">
                <a:solidFill>
                  <a:srgbClr val="3C3C3B"/>
                </a:solidFill>
                <a:latin typeface="Meta OT" panose="020B0504030101020104" pitchFamily="34" charset="77"/>
                <a:ea typeface="+mn-ea"/>
                <a:cs typeface="+mn-cs"/>
              </a:defRPr>
            </a:lvl1pPr>
            <a:lvl2pPr marL="514350" indent="-243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SzPct val="90000"/>
              <a:buFontTx/>
              <a:buBlip>
                <a:blip r:embed="rId2"/>
              </a:buBlip>
              <a:defRPr sz="1800" b="0" i="0" kern="1200">
                <a:solidFill>
                  <a:schemeClr val="tx1"/>
                </a:solidFill>
                <a:latin typeface="Meta OT" panose="020B0504030101020104" pitchFamily="34" charset="77"/>
                <a:ea typeface="+mn-ea"/>
                <a:cs typeface="+mn-cs"/>
              </a:defRPr>
            </a:lvl2pPr>
            <a:lvl3pPr marL="785250" indent="-243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SzPct val="90000"/>
              <a:buFontTx/>
              <a:buBlip>
                <a:blip r:embed="rId2"/>
              </a:buBlip>
              <a:defRPr sz="1800" b="0" i="0" kern="1200">
                <a:solidFill>
                  <a:schemeClr val="tx1"/>
                </a:solidFill>
                <a:latin typeface="Meta OT" panose="020B0504030101020104" pitchFamily="34" charset="77"/>
                <a:ea typeface="+mn-ea"/>
                <a:cs typeface="+mn-cs"/>
              </a:defRPr>
            </a:lvl3pPr>
            <a:lvl4pPr marL="1056150" indent="-243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SzPct val="90000"/>
              <a:buFontTx/>
              <a:buBlip>
                <a:blip r:embed="rId2"/>
              </a:buBlip>
              <a:defRPr sz="1800" b="0" i="0" kern="1200">
                <a:solidFill>
                  <a:schemeClr val="tx1"/>
                </a:solidFill>
                <a:latin typeface="Meta OT" panose="020B0504030101020104" pitchFamily="34" charset="77"/>
                <a:ea typeface="+mn-ea"/>
                <a:cs typeface="+mn-cs"/>
              </a:defRPr>
            </a:lvl4pPr>
            <a:lvl5pPr marL="1327050" indent="-243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Tx/>
              <a:buBlip>
                <a:blip r:embed="rId2"/>
              </a:buBlip>
              <a:defRPr sz="1800" b="0" i="0" kern="1200">
                <a:solidFill>
                  <a:schemeClr val="tx1"/>
                </a:solidFill>
                <a:latin typeface="Meta OT" panose="020B0504030101020104" pitchFamily="34" charset="77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FE565D1A-C7ED-2741-8521-CA3C0FECAFC6}" type="slidenum">
              <a:rPr lang="de-DE" sz="1333" b="0" i="0" smtClean="0">
                <a:latin typeface="Meta IGM" panose="02000503040000020004" pitchFamily="2" charset="0"/>
              </a:rPr>
              <a:pPr algn="ctr"/>
              <a:t>‹Nr.›</a:t>
            </a:fld>
            <a:endParaRPr lang="de-DE" sz="1333" b="0" i="0">
              <a:latin typeface="Meta IGM" panose="02000503040000020004" pitchFamily="2" charset="0"/>
            </a:endParaRPr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4" hasCustomPrompt="1"/>
          </p:nvPr>
        </p:nvSpPr>
        <p:spPr>
          <a:xfrm>
            <a:off x="334434" y="267957"/>
            <a:ext cx="10509580" cy="669728"/>
          </a:xfrm>
        </p:spPr>
        <p:txBody>
          <a:bodyPr lIns="0" rIns="0"/>
          <a:lstStyle>
            <a:lvl1pPr marL="0" indent="0">
              <a:buNone/>
              <a:defRPr lang="de-DE" sz="4267" b="1" i="0" kern="1200" cap="all" spc="267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de-DE"/>
              <a:t>BOTSCHAFT</a:t>
            </a:r>
          </a:p>
        </p:txBody>
      </p:sp>
    </p:spTree>
    <p:extLst>
      <p:ext uri="{BB962C8B-B14F-4D97-AF65-F5344CB8AC3E}">
        <p14:creationId xmlns:p14="http://schemas.microsoft.com/office/powerpoint/2010/main" val="1487940005"/>
      </p:ext>
    </p:extLst>
  </p:cSld>
  <p:clrMapOvr>
    <a:masterClrMapping/>
  </p:clrMapOvr>
  <p:transition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4435" y="2009105"/>
            <a:ext cx="10509579" cy="3882332"/>
          </a:xfrm>
        </p:spPr>
        <p:txBody>
          <a:bodyPr lIns="0" tIns="0" rIns="0" bIns="0">
            <a:normAutofit/>
          </a:bodyPr>
          <a:lstStyle>
            <a:lvl1pPr marL="374391" indent="-372591">
              <a:spcBef>
                <a:spcPts val="1000"/>
              </a:spcBef>
              <a:buSzPct val="90000"/>
              <a:buFontTx/>
              <a:buBlip>
                <a:blip r:embed="rId2"/>
              </a:buBlip>
              <a:defRPr sz="2400" b="0" i="0">
                <a:solidFill>
                  <a:srgbClr val="3C3C3B"/>
                </a:solidFill>
                <a:latin typeface="+mn-lt"/>
              </a:defRPr>
            </a:lvl1pPr>
            <a:lvl2pPr marL="781780" indent="-372591">
              <a:spcBef>
                <a:spcPts val="1000"/>
              </a:spcBef>
              <a:buSzPct val="90000"/>
              <a:buFontTx/>
              <a:buBlip>
                <a:blip r:embed="rId2"/>
              </a:buBlip>
              <a:defRPr sz="2400" b="0" i="0">
                <a:solidFill>
                  <a:srgbClr val="3C3C3B"/>
                </a:solidFill>
                <a:latin typeface="+mn-lt"/>
              </a:defRPr>
            </a:lvl2pPr>
            <a:lvl3pPr marL="818380" indent="0">
              <a:spcBef>
                <a:spcPts val="1000"/>
              </a:spcBef>
              <a:buFontTx/>
              <a:buNone/>
              <a:defRPr b="0" i="0">
                <a:solidFill>
                  <a:srgbClr val="3C3C3B"/>
                </a:solidFill>
                <a:latin typeface="+mn-lt"/>
              </a:defRPr>
            </a:lvl3pPr>
            <a:lvl4pPr marL="1600160" indent="-372591">
              <a:spcBef>
                <a:spcPts val="1000"/>
              </a:spcBef>
              <a:buFontTx/>
              <a:buBlip>
                <a:blip r:embed="rId2"/>
              </a:buBlip>
              <a:defRPr b="0" i="0">
                <a:solidFill>
                  <a:srgbClr val="3C3C3B"/>
                </a:solidFill>
                <a:latin typeface="Meta IGM" panose="02000503040000020004" pitchFamily="2" charset="0"/>
              </a:defRPr>
            </a:lvl4pPr>
            <a:lvl5pPr marL="1961351">
              <a:spcBef>
                <a:spcPts val="1000"/>
              </a:spcBef>
              <a:defRPr b="0" i="0">
                <a:solidFill>
                  <a:srgbClr val="3C3C3B"/>
                </a:solidFill>
                <a:latin typeface="+mn-lt"/>
              </a:defRPr>
            </a:lvl5pPr>
            <a:lvl6pPr>
              <a:defRPr>
                <a:latin typeface="+mn-lt"/>
              </a:defRPr>
            </a:lvl6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CBAFFCE6-5B0A-D047-AF37-74CD899250A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34433" y="1062976"/>
            <a:ext cx="10509579" cy="660400"/>
          </a:xfrm>
        </p:spPr>
        <p:txBody>
          <a:bodyPr lIns="0" tIns="0" rIns="0" bIns="0" anchor="ctr" anchorCtr="0">
            <a:noAutofit/>
          </a:bodyPr>
          <a:lstStyle>
            <a:lvl1pPr marL="0" indent="0">
              <a:buNone/>
              <a:defRPr sz="3200" b="0" i="0" spc="133" baseline="0">
                <a:latin typeface="+mj-lt"/>
              </a:defRPr>
            </a:lvl1pPr>
          </a:lstStyle>
          <a:p>
            <a:r>
              <a:rPr lang="de-DE"/>
              <a:t>Unterzeile einfügen</a:t>
            </a:r>
          </a:p>
        </p:txBody>
      </p:sp>
      <p:sp>
        <p:nvSpPr>
          <p:cNvPr id="8" name="Textplatzhalter 3">
            <a:extLst>
              <a:ext uri="{FF2B5EF4-FFF2-40B4-BE49-F238E27FC236}">
                <a16:creationId xmlns:a16="http://schemas.microsoft.com/office/drawing/2014/main" id="{D7486DF0-5739-C444-8591-8165BD759D7F}"/>
              </a:ext>
            </a:extLst>
          </p:cNvPr>
          <p:cNvSpPr txBox="1"/>
          <p:nvPr userDrawn="1"/>
        </p:nvSpPr>
        <p:spPr>
          <a:xfrm>
            <a:off x="5513437" y="6237569"/>
            <a:ext cx="1178983" cy="362625"/>
          </a:xfrm>
          <a:prstGeom prst="rect">
            <a:avLst/>
          </a:prstGeom>
        </p:spPr>
        <p:txBody>
          <a:bodyPr lIns="0" tIns="0" rIns="0" bIns="0" anchor="b" anchorCtr="0"/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SzPct val="90000"/>
              <a:buFontTx/>
              <a:buNone/>
              <a:defRPr sz="1000" b="0" i="0" kern="1200">
                <a:solidFill>
                  <a:srgbClr val="3C3C3B"/>
                </a:solidFill>
                <a:latin typeface="Meta OT" panose="020B0504030101020104" pitchFamily="34" charset="77"/>
                <a:ea typeface="+mn-ea"/>
                <a:cs typeface="+mn-cs"/>
              </a:defRPr>
            </a:lvl1pPr>
            <a:lvl2pPr marL="514350" indent="-243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SzPct val="90000"/>
              <a:buFontTx/>
              <a:buBlip>
                <a:blip r:embed="rId2"/>
              </a:buBlip>
              <a:defRPr sz="1800" b="0" i="0" kern="1200">
                <a:solidFill>
                  <a:schemeClr val="tx1"/>
                </a:solidFill>
                <a:latin typeface="Meta OT" panose="020B0504030101020104" pitchFamily="34" charset="77"/>
                <a:ea typeface="+mn-ea"/>
                <a:cs typeface="+mn-cs"/>
              </a:defRPr>
            </a:lvl2pPr>
            <a:lvl3pPr marL="785250" indent="-243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SzPct val="90000"/>
              <a:buFontTx/>
              <a:buBlip>
                <a:blip r:embed="rId2"/>
              </a:buBlip>
              <a:defRPr sz="1800" b="0" i="0" kern="1200">
                <a:solidFill>
                  <a:schemeClr val="tx1"/>
                </a:solidFill>
                <a:latin typeface="Meta OT" panose="020B0504030101020104" pitchFamily="34" charset="77"/>
                <a:ea typeface="+mn-ea"/>
                <a:cs typeface="+mn-cs"/>
              </a:defRPr>
            </a:lvl3pPr>
            <a:lvl4pPr marL="1056150" indent="-243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SzPct val="90000"/>
              <a:buFontTx/>
              <a:buBlip>
                <a:blip r:embed="rId2"/>
              </a:buBlip>
              <a:defRPr sz="1800" b="0" i="0" kern="1200">
                <a:solidFill>
                  <a:schemeClr val="tx1"/>
                </a:solidFill>
                <a:latin typeface="Meta OT" panose="020B0504030101020104" pitchFamily="34" charset="77"/>
                <a:ea typeface="+mn-ea"/>
                <a:cs typeface="+mn-cs"/>
              </a:defRPr>
            </a:lvl4pPr>
            <a:lvl5pPr marL="1327050" indent="-243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Tx/>
              <a:buBlip>
                <a:blip r:embed="rId2"/>
              </a:buBlip>
              <a:defRPr sz="1800" b="0" i="0" kern="1200">
                <a:solidFill>
                  <a:schemeClr val="tx1"/>
                </a:solidFill>
                <a:latin typeface="Meta OT" panose="020B0504030101020104" pitchFamily="34" charset="77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FE565D1A-C7ED-2741-8521-CA3C0FECAFC6}" type="slidenum">
              <a:rPr lang="de-DE" sz="1333" b="0" i="0" smtClean="0">
                <a:latin typeface="Meta IGM" panose="02000503040000020004" pitchFamily="2" charset="0"/>
              </a:rPr>
              <a:pPr algn="ctr"/>
              <a:t>‹Nr.›</a:t>
            </a:fld>
            <a:endParaRPr lang="de-DE" sz="1333" b="0" i="0">
              <a:latin typeface="Meta IGM" panose="02000503040000020004" pitchFamily="2" charset="0"/>
            </a:endParaRPr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4" hasCustomPrompt="1"/>
          </p:nvPr>
        </p:nvSpPr>
        <p:spPr>
          <a:xfrm>
            <a:off x="334434" y="267957"/>
            <a:ext cx="10509580" cy="669728"/>
          </a:xfrm>
        </p:spPr>
        <p:txBody>
          <a:bodyPr lIns="0" rIns="0"/>
          <a:lstStyle>
            <a:lvl1pPr marL="0" indent="0">
              <a:buNone/>
              <a:defRPr lang="de-DE" sz="4267" b="1" i="0" kern="1200" cap="all" spc="267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de-DE"/>
              <a:t>BOTSCHAFT</a:t>
            </a:r>
          </a:p>
        </p:txBody>
      </p:sp>
    </p:spTree>
    <p:extLst>
      <p:ext uri="{BB962C8B-B14F-4D97-AF65-F5344CB8AC3E}">
        <p14:creationId xmlns:p14="http://schemas.microsoft.com/office/powerpoint/2010/main" val="3067005974"/>
      </p:ext>
    </p:extLst>
  </p:cSld>
  <p:clrMapOvr>
    <a:masterClrMapping/>
  </p:clrMapOvr>
  <p:transition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4435" y="2009105"/>
            <a:ext cx="10509579" cy="3882332"/>
          </a:xfrm>
        </p:spPr>
        <p:txBody>
          <a:bodyPr lIns="0" tIns="0" rIns="0" bIns="0">
            <a:normAutofit/>
          </a:bodyPr>
          <a:lstStyle>
            <a:lvl1pPr marL="374391" indent="-372591">
              <a:spcBef>
                <a:spcPts val="1000"/>
              </a:spcBef>
              <a:buSzPct val="90000"/>
              <a:buFontTx/>
              <a:buBlip>
                <a:blip r:embed="rId2"/>
              </a:buBlip>
              <a:defRPr sz="2400" b="0" i="0">
                <a:solidFill>
                  <a:srgbClr val="3C3C3B"/>
                </a:solidFill>
                <a:latin typeface="+mn-lt"/>
              </a:defRPr>
            </a:lvl1pPr>
            <a:lvl2pPr marL="781780" indent="-372591">
              <a:spcBef>
                <a:spcPts val="1000"/>
              </a:spcBef>
              <a:buSzPct val="90000"/>
              <a:buFontTx/>
              <a:buBlip>
                <a:blip r:embed="rId2"/>
              </a:buBlip>
              <a:defRPr sz="2400" b="0" i="0">
                <a:solidFill>
                  <a:srgbClr val="3C3C3B"/>
                </a:solidFill>
                <a:latin typeface="+mn-lt"/>
              </a:defRPr>
            </a:lvl2pPr>
            <a:lvl3pPr marL="818380" indent="0">
              <a:spcBef>
                <a:spcPts val="1000"/>
              </a:spcBef>
              <a:buFontTx/>
              <a:buNone/>
              <a:defRPr b="0" i="0">
                <a:solidFill>
                  <a:srgbClr val="3C3C3B"/>
                </a:solidFill>
                <a:latin typeface="+mn-lt"/>
              </a:defRPr>
            </a:lvl3pPr>
            <a:lvl4pPr marL="1600160" indent="-372591">
              <a:spcBef>
                <a:spcPts val="1000"/>
              </a:spcBef>
              <a:buFontTx/>
              <a:buBlip>
                <a:blip r:embed="rId2"/>
              </a:buBlip>
              <a:defRPr b="0" i="0">
                <a:solidFill>
                  <a:srgbClr val="3C3C3B"/>
                </a:solidFill>
                <a:latin typeface="Meta IGM" panose="02000503040000020004" pitchFamily="2" charset="0"/>
              </a:defRPr>
            </a:lvl4pPr>
            <a:lvl5pPr marL="1961351">
              <a:spcBef>
                <a:spcPts val="1000"/>
              </a:spcBef>
              <a:defRPr b="0" i="0">
                <a:solidFill>
                  <a:srgbClr val="3C3C3B"/>
                </a:solidFill>
                <a:latin typeface="+mn-lt"/>
              </a:defRPr>
            </a:lvl5pPr>
            <a:lvl6pPr>
              <a:defRPr>
                <a:latin typeface="+mn-lt"/>
              </a:defRPr>
            </a:lvl6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CBAFFCE6-5B0A-D047-AF37-74CD899250A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34433" y="1062976"/>
            <a:ext cx="10509579" cy="660400"/>
          </a:xfrm>
        </p:spPr>
        <p:txBody>
          <a:bodyPr lIns="0" tIns="0" rIns="0" bIns="0" anchor="ctr" anchorCtr="0">
            <a:noAutofit/>
          </a:bodyPr>
          <a:lstStyle>
            <a:lvl1pPr marL="0" indent="0">
              <a:buNone/>
              <a:defRPr sz="3200" b="0" i="0" spc="133" baseline="0">
                <a:latin typeface="+mj-lt"/>
              </a:defRPr>
            </a:lvl1pPr>
          </a:lstStyle>
          <a:p>
            <a:r>
              <a:rPr lang="de-DE"/>
              <a:t>Unterzeile einfügen</a:t>
            </a:r>
          </a:p>
        </p:txBody>
      </p:sp>
      <p:sp>
        <p:nvSpPr>
          <p:cNvPr id="8" name="Textplatzhalter 3">
            <a:extLst>
              <a:ext uri="{FF2B5EF4-FFF2-40B4-BE49-F238E27FC236}">
                <a16:creationId xmlns:a16="http://schemas.microsoft.com/office/drawing/2014/main" id="{D7486DF0-5739-C444-8591-8165BD759D7F}"/>
              </a:ext>
            </a:extLst>
          </p:cNvPr>
          <p:cNvSpPr txBox="1"/>
          <p:nvPr userDrawn="1"/>
        </p:nvSpPr>
        <p:spPr>
          <a:xfrm>
            <a:off x="5513437" y="6237569"/>
            <a:ext cx="1178983" cy="362625"/>
          </a:xfrm>
          <a:prstGeom prst="rect">
            <a:avLst/>
          </a:prstGeom>
        </p:spPr>
        <p:txBody>
          <a:bodyPr lIns="0" tIns="0" rIns="0" bIns="0" anchor="b" anchorCtr="0"/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SzPct val="90000"/>
              <a:buFontTx/>
              <a:buNone/>
              <a:defRPr sz="1000" b="0" i="0" kern="1200">
                <a:solidFill>
                  <a:srgbClr val="3C3C3B"/>
                </a:solidFill>
                <a:latin typeface="Meta OT" panose="020B0504030101020104" pitchFamily="34" charset="77"/>
                <a:ea typeface="+mn-ea"/>
                <a:cs typeface="+mn-cs"/>
              </a:defRPr>
            </a:lvl1pPr>
            <a:lvl2pPr marL="514350" indent="-243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SzPct val="90000"/>
              <a:buFontTx/>
              <a:buBlip>
                <a:blip r:embed="rId2"/>
              </a:buBlip>
              <a:defRPr sz="1800" b="0" i="0" kern="1200">
                <a:solidFill>
                  <a:schemeClr val="tx1"/>
                </a:solidFill>
                <a:latin typeface="Meta OT" panose="020B0504030101020104" pitchFamily="34" charset="77"/>
                <a:ea typeface="+mn-ea"/>
                <a:cs typeface="+mn-cs"/>
              </a:defRPr>
            </a:lvl2pPr>
            <a:lvl3pPr marL="785250" indent="-243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SzPct val="90000"/>
              <a:buFontTx/>
              <a:buBlip>
                <a:blip r:embed="rId2"/>
              </a:buBlip>
              <a:defRPr sz="1800" b="0" i="0" kern="1200">
                <a:solidFill>
                  <a:schemeClr val="tx1"/>
                </a:solidFill>
                <a:latin typeface="Meta OT" panose="020B0504030101020104" pitchFamily="34" charset="77"/>
                <a:ea typeface="+mn-ea"/>
                <a:cs typeface="+mn-cs"/>
              </a:defRPr>
            </a:lvl3pPr>
            <a:lvl4pPr marL="1056150" indent="-243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SzPct val="90000"/>
              <a:buFontTx/>
              <a:buBlip>
                <a:blip r:embed="rId2"/>
              </a:buBlip>
              <a:defRPr sz="1800" b="0" i="0" kern="1200">
                <a:solidFill>
                  <a:schemeClr val="tx1"/>
                </a:solidFill>
                <a:latin typeface="Meta OT" panose="020B0504030101020104" pitchFamily="34" charset="77"/>
                <a:ea typeface="+mn-ea"/>
                <a:cs typeface="+mn-cs"/>
              </a:defRPr>
            </a:lvl4pPr>
            <a:lvl5pPr marL="1327050" indent="-243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Tx/>
              <a:buBlip>
                <a:blip r:embed="rId2"/>
              </a:buBlip>
              <a:defRPr sz="1800" b="0" i="0" kern="1200">
                <a:solidFill>
                  <a:schemeClr val="tx1"/>
                </a:solidFill>
                <a:latin typeface="Meta OT" panose="020B0504030101020104" pitchFamily="34" charset="77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FE565D1A-C7ED-2741-8521-CA3C0FECAFC6}" type="slidenum">
              <a:rPr lang="de-DE" sz="1333" b="0" i="0" smtClean="0">
                <a:latin typeface="Meta IGM" panose="02000503040000020004" pitchFamily="2" charset="0"/>
              </a:rPr>
              <a:pPr algn="ctr"/>
              <a:t>‹Nr.›</a:t>
            </a:fld>
            <a:endParaRPr lang="de-DE" sz="1333" b="0" i="0">
              <a:latin typeface="Meta IGM" panose="02000503040000020004" pitchFamily="2" charset="0"/>
            </a:endParaRPr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4" hasCustomPrompt="1"/>
          </p:nvPr>
        </p:nvSpPr>
        <p:spPr>
          <a:xfrm>
            <a:off x="334434" y="267957"/>
            <a:ext cx="10509580" cy="669728"/>
          </a:xfrm>
        </p:spPr>
        <p:txBody>
          <a:bodyPr lIns="0" rIns="0"/>
          <a:lstStyle>
            <a:lvl1pPr marL="0" indent="0">
              <a:buNone/>
              <a:defRPr lang="de-DE" sz="4267" b="1" i="0" kern="1200" cap="all" spc="267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de-DE"/>
              <a:t>BOTSCHAFT</a:t>
            </a:r>
          </a:p>
        </p:txBody>
      </p:sp>
    </p:spTree>
    <p:extLst>
      <p:ext uri="{BB962C8B-B14F-4D97-AF65-F5344CB8AC3E}">
        <p14:creationId xmlns:p14="http://schemas.microsoft.com/office/powerpoint/2010/main" val="3319940429"/>
      </p:ext>
    </p:extLst>
  </p:cSld>
  <p:clrMapOvr>
    <a:masterClrMapping/>
  </p:clrMapOvr>
  <p:transition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4435" y="2009105"/>
            <a:ext cx="10509579" cy="3882332"/>
          </a:xfrm>
        </p:spPr>
        <p:txBody>
          <a:bodyPr lIns="0" tIns="0" rIns="0" bIns="0">
            <a:normAutofit/>
          </a:bodyPr>
          <a:lstStyle>
            <a:lvl1pPr marL="374391" indent="-372591">
              <a:spcBef>
                <a:spcPts val="1000"/>
              </a:spcBef>
              <a:buSzPct val="90000"/>
              <a:buFontTx/>
              <a:buBlip>
                <a:blip r:embed="rId2"/>
              </a:buBlip>
              <a:defRPr sz="2400" b="0" i="0">
                <a:solidFill>
                  <a:srgbClr val="3C3C3B"/>
                </a:solidFill>
                <a:latin typeface="+mn-lt"/>
              </a:defRPr>
            </a:lvl1pPr>
            <a:lvl2pPr marL="781780" indent="-372591">
              <a:spcBef>
                <a:spcPts val="1000"/>
              </a:spcBef>
              <a:buSzPct val="90000"/>
              <a:buFontTx/>
              <a:buBlip>
                <a:blip r:embed="rId2"/>
              </a:buBlip>
              <a:defRPr sz="2400" b="0" i="0">
                <a:solidFill>
                  <a:srgbClr val="3C3C3B"/>
                </a:solidFill>
                <a:latin typeface="+mn-lt"/>
              </a:defRPr>
            </a:lvl2pPr>
            <a:lvl3pPr marL="818380" indent="0">
              <a:spcBef>
                <a:spcPts val="1000"/>
              </a:spcBef>
              <a:buFontTx/>
              <a:buNone/>
              <a:defRPr b="0" i="0">
                <a:solidFill>
                  <a:srgbClr val="3C3C3B"/>
                </a:solidFill>
                <a:latin typeface="+mn-lt"/>
              </a:defRPr>
            </a:lvl3pPr>
            <a:lvl4pPr marL="1600160" indent="-372591">
              <a:spcBef>
                <a:spcPts val="1000"/>
              </a:spcBef>
              <a:buFontTx/>
              <a:buBlip>
                <a:blip r:embed="rId2"/>
              </a:buBlip>
              <a:defRPr b="0" i="0">
                <a:solidFill>
                  <a:srgbClr val="3C3C3B"/>
                </a:solidFill>
                <a:latin typeface="Meta IGM" panose="02000503040000020004" pitchFamily="2" charset="0"/>
              </a:defRPr>
            </a:lvl4pPr>
            <a:lvl5pPr marL="1961351">
              <a:spcBef>
                <a:spcPts val="1000"/>
              </a:spcBef>
              <a:defRPr b="0" i="0">
                <a:solidFill>
                  <a:srgbClr val="3C3C3B"/>
                </a:solidFill>
                <a:latin typeface="+mn-lt"/>
              </a:defRPr>
            </a:lvl5pPr>
            <a:lvl6pPr>
              <a:defRPr>
                <a:latin typeface="+mn-lt"/>
              </a:defRPr>
            </a:lvl6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CBAFFCE6-5B0A-D047-AF37-74CD899250A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34433" y="1062976"/>
            <a:ext cx="10509579" cy="660400"/>
          </a:xfrm>
        </p:spPr>
        <p:txBody>
          <a:bodyPr lIns="0" tIns="0" rIns="0" bIns="0" anchor="ctr" anchorCtr="0">
            <a:noAutofit/>
          </a:bodyPr>
          <a:lstStyle>
            <a:lvl1pPr marL="0" indent="0">
              <a:buNone/>
              <a:defRPr sz="3200" b="0" i="0" spc="133" baseline="0">
                <a:latin typeface="+mj-lt"/>
              </a:defRPr>
            </a:lvl1pPr>
          </a:lstStyle>
          <a:p>
            <a:r>
              <a:rPr lang="de-DE"/>
              <a:t>Unterzeile einfügen</a:t>
            </a:r>
          </a:p>
        </p:txBody>
      </p:sp>
      <p:sp>
        <p:nvSpPr>
          <p:cNvPr id="8" name="Textplatzhalter 3">
            <a:extLst>
              <a:ext uri="{FF2B5EF4-FFF2-40B4-BE49-F238E27FC236}">
                <a16:creationId xmlns:a16="http://schemas.microsoft.com/office/drawing/2014/main" id="{D7486DF0-5739-C444-8591-8165BD759D7F}"/>
              </a:ext>
            </a:extLst>
          </p:cNvPr>
          <p:cNvSpPr txBox="1"/>
          <p:nvPr userDrawn="1"/>
        </p:nvSpPr>
        <p:spPr>
          <a:xfrm>
            <a:off x="5513437" y="6237569"/>
            <a:ext cx="1178983" cy="362625"/>
          </a:xfrm>
          <a:prstGeom prst="rect">
            <a:avLst/>
          </a:prstGeom>
        </p:spPr>
        <p:txBody>
          <a:bodyPr lIns="0" tIns="0" rIns="0" bIns="0" anchor="b" anchorCtr="0"/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SzPct val="90000"/>
              <a:buFontTx/>
              <a:buNone/>
              <a:defRPr sz="1000" b="0" i="0" kern="1200">
                <a:solidFill>
                  <a:srgbClr val="3C3C3B"/>
                </a:solidFill>
                <a:latin typeface="Meta OT" panose="020B0504030101020104" pitchFamily="34" charset="77"/>
                <a:ea typeface="+mn-ea"/>
                <a:cs typeface="+mn-cs"/>
              </a:defRPr>
            </a:lvl1pPr>
            <a:lvl2pPr marL="514350" indent="-243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SzPct val="90000"/>
              <a:buFontTx/>
              <a:buBlip>
                <a:blip r:embed="rId2"/>
              </a:buBlip>
              <a:defRPr sz="1800" b="0" i="0" kern="1200">
                <a:solidFill>
                  <a:schemeClr val="tx1"/>
                </a:solidFill>
                <a:latin typeface="Meta OT" panose="020B0504030101020104" pitchFamily="34" charset="77"/>
                <a:ea typeface="+mn-ea"/>
                <a:cs typeface="+mn-cs"/>
              </a:defRPr>
            </a:lvl2pPr>
            <a:lvl3pPr marL="785250" indent="-243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SzPct val="90000"/>
              <a:buFontTx/>
              <a:buBlip>
                <a:blip r:embed="rId2"/>
              </a:buBlip>
              <a:defRPr sz="1800" b="0" i="0" kern="1200">
                <a:solidFill>
                  <a:schemeClr val="tx1"/>
                </a:solidFill>
                <a:latin typeface="Meta OT" panose="020B0504030101020104" pitchFamily="34" charset="77"/>
                <a:ea typeface="+mn-ea"/>
                <a:cs typeface="+mn-cs"/>
              </a:defRPr>
            </a:lvl3pPr>
            <a:lvl4pPr marL="1056150" indent="-243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SzPct val="90000"/>
              <a:buFontTx/>
              <a:buBlip>
                <a:blip r:embed="rId2"/>
              </a:buBlip>
              <a:defRPr sz="1800" b="0" i="0" kern="1200">
                <a:solidFill>
                  <a:schemeClr val="tx1"/>
                </a:solidFill>
                <a:latin typeface="Meta OT" panose="020B0504030101020104" pitchFamily="34" charset="77"/>
                <a:ea typeface="+mn-ea"/>
                <a:cs typeface="+mn-cs"/>
              </a:defRPr>
            </a:lvl4pPr>
            <a:lvl5pPr marL="1327050" indent="-243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Tx/>
              <a:buBlip>
                <a:blip r:embed="rId2"/>
              </a:buBlip>
              <a:defRPr sz="1800" b="0" i="0" kern="1200">
                <a:solidFill>
                  <a:schemeClr val="tx1"/>
                </a:solidFill>
                <a:latin typeface="Meta OT" panose="020B0504030101020104" pitchFamily="34" charset="77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FE565D1A-C7ED-2741-8521-CA3C0FECAFC6}" type="slidenum">
              <a:rPr lang="de-DE" sz="1333" b="0" i="0" smtClean="0">
                <a:latin typeface="Meta IGM" panose="02000503040000020004" pitchFamily="2" charset="0"/>
              </a:rPr>
              <a:pPr algn="ctr"/>
              <a:t>‹Nr.›</a:t>
            </a:fld>
            <a:endParaRPr lang="de-DE" sz="1333" b="0" i="0">
              <a:latin typeface="Meta IGM" panose="02000503040000020004" pitchFamily="2" charset="0"/>
            </a:endParaRPr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4" hasCustomPrompt="1"/>
          </p:nvPr>
        </p:nvSpPr>
        <p:spPr>
          <a:xfrm>
            <a:off x="334434" y="267957"/>
            <a:ext cx="10509580" cy="669728"/>
          </a:xfrm>
        </p:spPr>
        <p:txBody>
          <a:bodyPr lIns="0" rIns="0"/>
          <a:lstStyle>
            <a:lvl1pPr marL="0" indent="0">
              <a:buNone/>
              <a:defRPr lang="de-DE" sz="4267" b="1" i="0" kern="1200" cap="all" spc="267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de-DE"/>
              <a:t>BOTSCHAFT</a:t>
            </a:r>
          </a:p>
        </p:txBody>
      </p:sp>
    </p:spTree>
    <p:extLst>
      <p:ext uri="{BB962C8B-B14F-4D97-AF65-F5344CB8AC3E}">
        <p14:creationId xmlns:p14="http://schemas.microsoft.com/office/powerpoint/2010/main" val="1691521673"/>
      </p:ext>
    </p:extLst>
  </p:cSld>
  <p:clrMapOvr>
    <a:masterClrMapping/>
  </p:clrMapOvr>
  <p:transition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4435" y="2009105"/>
            <a:ext cx="10509579" cy="3882332"/>
          </a:xfrm>
        </p:spPr>
        <p:txBody>
          <a:bodyPr lIns="0" tIns="0" rIns="0" bIns="0">
            <a:normAutofit/>
          </a:bodyPr>
          <a:lstStyle>
            <a:lvl1pPr marL="374391" indent="-372591">
              <a:spcBef>
                <a:spcPts val="1000"/>
              </a:spcBef>
              <a:buSzPct val="90000"/>
              <a:buFontTx/>
              <a:buBlip>
                <a:blip r:embed="rId2"/>
              </a:buBlip>
              <a:defRPr sz="2400" b="0" i="0">
                <a:solidFill>
                  <a:srgbClr val="3C3C3B"/>
                </a:solidFill>
                <a:latin typeface="+mn-lt"/>
              </a:defRPr>
            </a:lvl1pPr>
            <a:lvl2pPr marL="781780" indent="-372591">
              <a:spcBef>
                <a:spcPts val="1000"/>
              </a:spcBef>
              <a:buSzPct val="90000"/>
              <a:buFontTx/>
              <a:buBlip>
                <a:blip r:embed="rId2"/>
              </a:buBlip>
              <a:defRPr sz="2400" b="0" i="0">
                <a:solidFill>
                  <a:srgbClr val="3C3C3B"/>
                </a:solidFill>
                <a:latin typeface="+mn-lt"/>
              </a:defRPr>
            </a:lvl2pPr>
            <a:lvl3pPr marL="818380" indent="0">
              <a:spcBef>
                <a:spcPts val="1000"/>
              </a:spcBef>
              <a:buFontTx/>
              <a:buNone/>
              <a:defRPr b="0" i="0">
                <a:solidFill>
                  <a:srgbClr val="3C3C3B"/>
                </a:solidFill>
                <a:latin typeface="+mn-lt"/>
              </a:defRPr>
            </a:lvl3pPr>
            <a:lvl4pPr marL="1600160" indent="-372591">
              <a:spcBef>
                <a:spcPts val="1000"/>
              </a:spcBef>
              <a:buFontTx/>
              <a:buBlip>
                <a:blip r:embed="rId2"/>
              </a:buBlip>
              <a:defRPr b="0" i="0">
                <a:solidFill>
                  <a:srgbClr val="3C3C3B"/>
                </a:solidFill>
                <a:latin typeface="Meta IGM" panose="02000503040000020004" pitchFamily="2" charset="0"/>
              </a:defRPr>
            </a:lvl4pPr>
            <a:lvl5pPr marL="1961351">
              <a:spcBef>
                <a:spcPts val="1000"/>
              </a:spcBef>
              <a:defRPr b="0" i="0">
                <a:solidFill>
                  <a:srgbClr val="3C3C3B"/>
                </a:solidFill>
                <a:latin typeface="+mn-lt"/>
              </a:defRPr>
            </a:lvl5pPr>
            <a:lvl6pPr>
              <a:defRPr>
                <a:latin typeface="+mn-lt"/>
              </a:defRPr>
            </a:lvl6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CBAFFCE6-5B0A-D047-AF37-74CD899250A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34433" y="1062976"/>
            <a:ext cx="10509579" cy="660400"/>
          </a:xfrm>
        </p:spPr>
        <p:txBody>
          <a:bodyPr lIns="0" tIns="0" rIns="0" bIns="0" anchor="ctr" anchorCtr="0">
            <a:noAutofit/>
          </a:bodyPr>
          <a:lstStyle>
            <a:lvl1pPr marL="0" indent="0">
              <a:buNone/>
              <a:defRPr sz="3200" b="0" i="0" spc="133" baseline="0">
                <a:latin typeface="+mj-lt"/>
              </a:defRPr>
            </a:lvl1pPr>
          </a:lstStyle>
          <a:p>
            <a:r>
              <a:rPr lang="de-DE"/>
              <a:t>Unterzeile einfügen</a:t>
            </a:r>
          </a:p>
        </p:txBody>
      </p:sp>
      <p:sp>
        <p:nvSpPr>
          <p:cNvPr id="8" name="Textplatzhalter 3">
            <a:extLst>
              <a:ext uri="{FF2B5EF4-FFF2-40B4-BE49-F238E27FC236}">
                <a16:creationId xmlns:a16="http://schemas.microsoft.com/office/drawing/2014/main" id="{D7486DF0-5739-C444-8591-8165BD759D7F}"/>
              </a:ext>
            </a:extLst>
          </p:cNvPr>
          <p:cNvSpPr txBox="1"/>
          <p:nvPr userDrawn="1"/>
        </p:nvSpPr>
        <p:spPr>
          <a:xfrm>
            <a:off x="5513437" y="6237569"/>
            <a:ext cx="1178983" cy="362625"/>
          </a:xfrm>
          <a:prstGeom prst="rect">
            <a:avLst/>
          </a:prstGeom>
        </p:spPr>
        <p:txBody>
          <a:bodyPr lIns="0" tIns="0" rIns="0" bIns="0" anchor="b" anchorCtr="0"/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SzPct val="90000"/>
              <a:buFontTx/>
              <a:buNone/>
              <a:defRPr sz="1000" b="0" i="0" kern="1200">
                <a:solidFill>
                  <a:srgbClr val="3C3C3B"/>
                </a:solidFill>
                <a:latin typeface="Meta OT" panose="020B0504030101020104" pitchFamily="34" charset="77"/>
                <a:ea typeface="+mn-ea"/>
                <a:cs typeface="+mn-cs"/>
              </a:defRPr>
            </a:lvl1pPr>
            <a:lvl2pPr marL="514350" indent="-243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SzPct val="90000"/>
              <a:buFontTx/>
              <a:buBlip>
                <a:blip r:embed="rId2"/>
              </a:buBlip>
              <a:defRPr sz="1800" b="0" i="0" kern="1200">
                <a:solidFill>
                  <a:schemeClr val="tx1"/>
                </a:solidFill>
                <a:latin typeface="Meta OT" panose="020B0504030101020104" pitchFamily="34" charset="77"/>
                <a:ea typeface="+mn-ea"/>
                <a:cs typeface="+mn-cs"/>
              </a:defRPr>
            </a:lvl2pPr>
            <a:lvl3pPr marL="785250" indent="-243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SzPct val="90000"/>
              <a:buFontTx/>
              <a:buBlip>
                <a:blip r:embed="rId2"/>
              </a:buBlip>
              <a:defRPr sz="1800" b="0" i="0" kern="1200">
                <a:solidFill>
                  <a:schemeClr val="tx1"/>
                </a:solidFill>
                <a:latin typeface="Meta OT" panose="020B0504030101020104" pitchFamily="34" charset="77"/>
                <a:ea typeface="+mn-ea"/>
                <a:cs typeface="+mn-cs"/>
              </a:defRPr>
            </a:lvl3pPr>
            <a:lvl4pPr marL="1056150" indent="-243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SzPct val="90000"/>
              <a:buFontTx/>
              <a:buBlip>
                <a:blip r:embed="rId2"/>
              </a:buBlip>
              <a:defRPr sz="1800" b="0" i="0" kern="1200">
                <a:solidFill>
                  <a:schemeClr val="tx1"/>
                </a:solidFill>
                <a:latin typeface="Meta OT" panose="020B0504030101020104" pitchFamily="34" charset="77"/>
                <a:ea typeface="+mn-ea"/>
                <a:cs typeface="+mn-cs"/>
              </a:defRPr>
            </a:lvl4pPr>
            <a:lvl5pPr marL="1327050" indent="-243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Tx/>
              <a:buBlip>
                <a:blip r:embed="rId2"/>
              </a:buBlip>
              <a:defRPr sz="1800" b="0" i="0" kern="1200">
                <a:solidFill>
                  <a:schemeClr val="tx1"/>
                </a:solidFill>
                <a:latin typeface="Meta OT" panose="020B0504030101020104" pitchFamily="34" charset="77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FE565D1A-C7ED-2741-8521-CA3C0FECAFC6}" type="slidenum">
              <a:rPr lang="de-DE" sz="1333" b="0" i="0" smtClean="0">
                <a:latin typeface="Meta IGM" panose="02000503040000020004" pitchFamily="2" charset="0"/>
              </a:rPr>
              <a:pPr algn="ctr"/>
              <a:t>‹Nr.›</a:t>
            </a:fld>
            <a:endParaRPr lang="de-DE" sz="1333" b="0" i="0">
              <a:latin typeface="Meta IGM" panose="02000503040000020004" pitchFamily="2" charset="0"/>
            </a:endParaRPr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4" hasCustomPrompt="1"/>
          </p:nvPr>
        </p:nvSpPr>
        <p:spPr>
          <a:xfrm>
            <a:off x="334434" y="267957"/>
            <a:ext cx="10509580" cy="669728"/>
          </a:xfrm>
        </p:spPr>
        <p:txBody>
          <a:bodyPr lIns="0" rIns="0"/>
          <a:lstStyle>
            <a:lvl1pPr marL="0" indent="0">
              <a:buNone/>
              <a:defRPr lang="de-DE" sz="4267" b="1" i="0" kern="1200" cap="all" spc="267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de-DE"/>
              <a:t>BOTSCHAFT</a:t>
            </a:r>
          </a:p>
        </p:txBody>
      </p:sp>
    </p:spTree>
    <p:extLst>
      <p:ext uri="{BB962C8B-B14F-4D97-AF65-F5344CB8AC3E}">
        <p14:creationId xmlns:p14="http://schemas.microsoft.com/office/powerpoint/2010/main" val="714703210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ohne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rafik 8">
            <a:extLst>
              <a:ext uri="{FF2B5EF4-FFF2-40B4-BE49-F238E27FC236}">
                <a16:creationId xmlns:a16="http://schemas.microsoft.com/office/drawing/2014/main" id="{80AA2AEA-20EE-1F47-ACF4-0C99D615D4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525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334434" y="3165614"/>
            <a:ext cx="8788052" cy="1282171"/>
          </a:xfrm>
        </p:spPr>
        <p:txBody>
          <a:bodyPr anchor="ctr" anchorCtr="0"/>
          <a:lstStyle>
            <a:lvl1pPr algn="l">
              <a:defRPr sz="4667" spc="267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de-DE"/>
              <a:t>PRÄSENTATIONSTITEL BEARBEITEN</a:t>
            </a:r>
            <a:endParaRPr lang="en-US"/>
          </a:p>
        </p:txBody>
      </p:sp>
      <p:sp>
        <p:nvSpPr>
          <p:cNvPr id="15" name="Textplatzhalter 14">
            <a:extLst>
              <a:ext uri="{FF2B5EF4-FFF2-40B4-BE49-F238E27FC236}">
                <a16:creationId xmlns:a16="http://schemas.microsoft.com/office/drawing/2014/main" id="{64E9B235-21E8-9341-A119-8338AD85390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34433" y="4470579"/>
            <a:ext cx="3352195" cy="463595"/>
          </a:xfrm>
        </p:spPr>
        <p:txBody>
          <a:bodyPr wrap="none" lIns="0" tIns="0" rIns="0" bIns="0" anchor="ctr" anchorCtr="0">
            <a:normAutofit/>
          </a:bodyPr>
          <a:lstStyle>
            <a:lvl1pPr marL="0" indent="0">
              <a:buNone/>
              <a:defRPr sz="2800" b="0" i="0" spc="133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de-DE"/>
              <a:t>Datum</a:t>
            </a: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61566813-E909-A142-B31F-03FCE51CCD4D}"/>
              </a:ext>
            </a:extLst>
          </p:cNvPr>
          <p:cNvSpPr txBox="1"/>
          <p:nvPr userDrawn="1"/>
        </p:nvSpPr>
        <p:spPr>
          <a:xfrm>
            <a:off x="8153401" y="6181558"/>
            <a:ext cx="3712041" cy="41024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de-DE" sz="1333" b="0" i="0" kern="1200">
                <a:solidFill>
                  <a:srgbClr val="3C3C3B"/>
                </a:solidFill>
                <a:effectLst/>
                <a:latin typeface="Meta IGM" panose="02000503040000020004" pitchFamily="2" charset="0"/>
                <a:ea typeface="+mn-ea"/>
                <a:cs typeface="+mn-cs"/>
              </a:rPr>
              <a:t>IG Metall</a:t>
            </a:r>
          </a:p>
          <a:p>
            <a:pPr algn="r"/>
            <a:r>
              <a:rPr lang="de-DE" sz="1333" b="1" i="0" kern="1200">
                <a:solidFill>
                  <a:srgbClr val="3C3C3B"/>
                </a:solidFill>
                <a:effectLst/>
                <a:latin typeface="Meta IGM" panose="02000503040000020004" pitchFamily="2" charset="0"/>
                <a:ea typeface="+mn-ea"/>
                <a:cs typeface="+mn-cs"/>
              </a:rPr>
              <a:t>Geschäftsstelle</a:t>
            </a:r>
            <a:r>
              <a:rPr lang="de-DE" sz="1333" b="1" i="0" kern="1200" baseline="0">
                <a:solidFill>
                  <a:srgbClr val="3C3C3B"/>
                </a:solidFill>
                <a:effectLst/>
                <a:latin typeface="Meta IGM" panose="02000503040000020004" pitchFamily="2" charset="0"/>
                <a:ea typeface="+mn-ea"/>
                <a:cs typeface="+mn-cs"/>
              </a:rPr>
              <a:t> </a:t>
            </a:r>
            <a:r>
              <a:rPr lang="de-DE" sz="1333" b="1">
                <a:solidFill>
                  <a:srgbClr val="3C3C3B"/>
                </a:solidFill>
                <a:latin typeface="Meta IGM" panose="02000503040000020004" pitchFamily="2" charset="0"/>
              </a:rPr>
              <a:t>Herford</a:t>
            </a:r>
            <a:endParaRPr lang="de-DE" sz="1333" b="1" i="0" kern="1200">
              <a:solidFill>
                <a:srgbClr val="3C3C3B"/>
              </a:solidFill>
              <a:effectLst/>
              <a:latin typeface="Meta IGM" panose="02000503040000020004" pitchFamily="2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56754219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ischen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>
            <a:extLst>
              <a:ext uri="{FF2B5EF4-FFF2-40B4-BE49-F238E27FC236}">
                <a16:creationId xmlns:a16="http://schemas.microsoft.com/office/drawing/2014/main" id="{2A6C4DE8-63EB-944F-9420-AFA164894E1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525000" cy="6858000"/>
          </a:xfrm>
          <a:prstGeom prst="rect">
            <a:avLst/>
          </a:prstGeom>
        </p:spPr>
      </p:pic>
      <p:pic>
        <p:nvPicPr>
          <p:cNvPr id="34" name="Grafik 33">
            <a:extLst>
              <a:ext uri="{FF2B5EF4-FFF2-40B4-BE49-F238E27FC236}">
                <a16:creationId xmlns:a16="http://schemas.microsoft.com/office/drawing/2014/main" id="{A1E45744-6AD6-4F43-A343-971D23259787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897567" y="318157"/>
            <a:ext cx="960000" cy="960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334434" y="2138212"/>
            <a:ext cx="6478743" cy="3365416"/>
          </a:xfrm>
        </p:spPr>
        <p:txBody>
          <a:bodyPr anchor="ctr" anchorCtr="0"/>
          <a:lstStyle>
            <a:lvl1pPr algn="l">
              <a:defRPr sz="4667" b="1" i="0" spc="267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de-DE"/>
              <a:t>ZWISCHENTITEL BEARBEITEN</a:t>
            </a:r>
            <a:endParaRPr lang="en-US"/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61566813-E909-A142-B31F-03FCE51CCD4D}"/>
              </a:ext>
            </a:extLst>
          </p:cNvPr>
          <p:cNvSpPr txBox="1"/>
          <p:nvPr userDrawn="1"/>
        </p:nvSpPr>
        <p:spPr>
          <a:xfrm>
            <a:off x="8153401" y="6181558"/>
            <a:ext cx="3712041" cy="41024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de-DE" sz="1333" b="0" i="0" kern="1200">
                <a:solidFill>
                  <a:srgbClr val="3C3C3B"/>
                </a:solidFill>
                <a:effectLst/>
                <a:latin typeface="Meta IGM" panose="02000503040000020004" pitchFamily="2" charset="0"/>
                <a:ea typeface="+mn-ea"/>
                <a:cs typeface="+mn-cs"/>
              </a:rPr>
              <a:t>IG Metall</a:t>
            </a:r>
          </a:p>
          <a:p>
            <a:pPr algn="r"/>
            <a:r>
              <a:rPr lang="de-DE" sz="1333" b="1" i="0" kern="1200">
                <a:solidFill>
                  <a:srgbClr val="3C3C3B"/>
                </a:solidFill>
                <a:effectLst/>
                <a:latin typeface="Meta IGM" panose="02000503040000020004" pitchFamily="2" charset="0"/>
                <a:ea typeface="+mn-ea"/>
                <a:cs typeface="+mn-cs"/>
              </a:rPr>
              <a:t>Geschäftsstelle</a:t>
            </a:r>
            <a:r>
              <a:rPr lang="de-DE" sz="1333" b="1" i="0" kern="1200" baseline="0">
                <a:solidFill>
                  <a:srgbClr val="3C3C3B"/>
                </a:solidFill>
                <a:effectLst/>
                <a:latin typeface="Meta IGM" panose="02000503040000020004" pitchFamily="2" charset="0"/>
                <a:ea typeface="+mn-ea"/>
                <a:cs typeface="+mn-cs"/>
              </a:rPr>
              <a:t> </a:t>
            </a:r>
            <a:r>
              <a:rPr lang="de-DE" sz="1333" b="1">
                <a:solidFill>
                  <a:srgbClr val="3C3C3B"/>
                </a:solidFill>
                <a:latin typeface="Meta IGM" panose="02000503040000020004" pitchFamily="2" charset="0"/>
              </a:rPr>
              <a:t>Herford</a:t>
            </a:r>
            <a:endParaRPr lang="de-DE" sz="1333" b="1" i="0" kern="1200">
              <a:solidFill>
                <a:srgbClr val="3C3C3B"/>
              </a:solidFill>
              <a:effectLst/>
              <a:latin typeface="Meta IGM" panose="02000503040000020004" pitchFamily="2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51670318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4435" y="2009105"/>
            <a:ext cx="10509579" cy="3882332"/>
          </a:xfrm>
        </p:spPr>
        <p:txBody>
          <a:bodyPr lIns="0" tIns="0" rIns="0" bIns="0">
            <a:normAutofit/>
          </a:bodyPr>
          <a:lstStyle>
            <a:lvl1pPr marL="374391" indent="-372591">
              <a:spcBef>
                <a:spcPts val="1000"/>
              </a:spcBef>
              <a:buSzPct val="90000"/>
              <a:buFontTx/>
              <a:buBlip>
                <a:blip r:embed="rId2"/>
              </a:buBlip>
              <a:defRPr sz="2400" b="0" i="0">
                <a:solidFill>
                  <a:srgbClr val="3C3C3B"/>
                </a:solidFill>
                <a:latin typeface="+mn-lt"/>
              </a:defRPr>
            </a:lvl1pPr>
            <a:lvl2pPr marL="781780" indent="-372591">
              <a:spcBef>
                <a:spcPts val="1000"/>
              </a:spcBef>
              <a:buSzPct val="90000"/>
              <a:buFontTx/>
              <a:buBlip>
                <a:blip r:embed="rId2"/>
              </a:buBlip>
              <a:defRPr sz="2400" b="0" i="0">
                <a:solidFill>
                  <a:srgbClr val="3C3C3B"/>
                </a:solidFill>
                <a:latin typeface="+mn-lt"/>
              </a:defRPr>
            </a:lvl2pPr>
            <a:lvl3pPr marL="818380" indent="0">
              <a:spcBef>
                <a:spcPts val="1000"/>
              </a:spcBef>
              <a:buFontTx/>
              <a:buNone/>
              <a:defRPr b="0" i="0">
                <a:solidFill>
                  <a:srgbClr val="3C3C3B"/>
                </a:solidFill>
                <a:latin typeface="+mn-lt"/>
              </a:defRPr>
            </a:lvl3pPr>
            <a:lvl4pPr marL="1600160" indent="-372591">
              <a:spcBef>
                <a:spcPts val="1000"/>
              </a:spcBef>
              <a:buFontTx/>
              <a:buBlip>
                <a:blip r:embed="rId2"/>
              </a:buBlip>
              <a:defRPr b="0" i="0">
                <a:solidFill>
                  <a:srgbClr val="3C3C3B"/>
                </a:solidFill>
                <a:latin typeface="Meta IGM" panose="02000503040000020004" pitchFamily="2" charset="0"/>
              </a:defRPr>
            </a:lvl4pPr>
            <a:lvl5pPr marL="1961351">
              <a:spcBef>
                <a:spcPts val="1000"/>
              </a:spcBef>
              <a:defRPr b="0" i="0">
                <a:solidFill>
                  <a:srgbClr val="3C3C3B"/>
                </a:solidFill>
                <a:latin typeface="+mn-lt"/>
              </a:defRPr>
            </a:lvl5pPr>
            <a:lvl6pPr>
              <a:defRPr>
                <a:latin typeface="+mn-lt"/>
              </a:defRPr>
            </a:lvl6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CBAFFCE6-5B0A-D047-AF37-74CD899250A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34433" y="1062976"/>
            <a:ext cx="10509579" cy="660400"/>
          </a:xfrm>
        </p:spPr>
        <p:txBody>
          <a:bodyPr lIns="0" tIns="0" rIns="0" bIns="0" anchor="ctr" anchorCtr="0">
            <a:noAutofit/>
          </a:bodyPr>
          <a:lstStyle>
            <a:lvl1pPr marL="0" indent="0">
              <a:buNone/>
              <a:defRPr sz="3200" b="0" i="0" spc="133" baseline="0">
                <a:latin typeface="+mj-lt"/>
              </a:defRPr>
            </a:lvl1pPr>
          </a:lstStyle>
          <a:p>
            <a:r>
              <a:rPr lang="de-DE"/>
              <a:t>Unterzeile einfügen</a:t>
            </a:r>
          </a:p>
        </p:txBody>
      </p:sp>
      <p:sp>
        <p:nvSpPr>
          <p:cNvPr id="8" name="Textplatzhalter 3">
            <a:extLst>
              <a:ext uri="{FF2B5EF4-FFF2-40B4-BE49-F238E27FC236}">
                <a16:creationId xmlns:a16="http://schemas.microsoft.com/office/drawing/2014/main" id="{D7486DF0-5739-C444-8591-8165BD759D7F}"/>
              </a:ext>
            </a:extLst>
          </p:cNvPr>
          <p:cNvSpPr txBox="1"/>
          <p:nvPr userDrawn="1"/>
        </p:nvSpPr>
        <p:spPr>
          <a:xfrm>
            <a:off x="5513437" y="6237569"/>
            <a:ext cx="1178983" cy="362625"/>
          </a:xfrm>
          <a:prstGeom prst="rect">
            <a:avLst/>
          </a:prstGeom>
        </p:spPr>
        <p:txBody>
          <a:bodyPr lIns="0" tIns="0" rIns="0" bIns="0" anchor="b" anchorCtr="0"/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SzPct val="90000"/>
              <a:buFontTx/>
              <a:buNone/>
              <a:defRPr sz="1000" b="0" i="0" kern="1200">
                <a:solidFill>
                  <a:srgbClr val="3C3C3B"/>
                </a:solidFill>
                <a:latin typeface="Meta OT" panose="020B0504030101020104" pitchFamily="34" charset="77"/>
                <a:ea typeface="+mn-ea"/>
                <a:cs typeface="+mn-cs"/>
              </a:defRPr>
            </a:lvl1pPr>
            <a:lvl2pPr marL="514350" indent="-243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SzPct val="90000"/>
              <a:buFontTx/>
              <a:buBlip>
                <a:blip r:embed="rId2"/>
              </a:buBlip>
              <a:defRPr sz="1800" b="0" i="0" kern="1200">
                <a:solidFill>
                  <a:schemeClr val="tx1"/>
                </a:solidFill>
                <a:latin typeface="Meta OT" panose="020B0504030101020104" pitchFamily="34" charset="77"/>
                <a:ea typeface="+mn-ea"/>
                <a:cs typeface="+mn-cs"/>
              </a:defRPr>
            </a:lvl2pPr>
            <a:lvl3pPr marL="785250" indent="-243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SzPct val="90000"/>
              <a:buFontTx/>
              <a:buBlip>
                <a:blip r:embed="rId2"/>
              </a:buBlip>
              <a:defRPr sz="1800" b="0" i="0" kern="1200">
                <a:solidFill>
                  <a:schemeClr val="tx1"/>
                </a:solidFill>
                <a:latin typeface="Meta OT" panose="020B0504030101020104" pitchFamily="34" charset="77"/>
                <a:ea typeface="+mn-ea"/>
                <a:cs typeface="+mn-cs"/>
              </a:defRPr>
            </a:lvl3pPr>
            <a:lvl4pPr marL="1056150" indent="-243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SzPct val="90000"/>
              <a:buFontTx/>
              <a:buBlip>
                <a:blip r:embed="rId2"/>
              </a:buBlip>
              <a:defRPr sz="1800" b="0" i="0" kern="1200">
                <a:solidFill>
                  <a:schemeClr val="tx1"/>
                </a:solidFill>
                <a:latin typeface="Meta OT" panose="020B0504030101020104" pitchFamily="34" charset="77"/>
                <a:ea typeface="+mn-ea"/>
                <a:cs typeface="+mn-cs"/>
              </a:defRPr>
            </a:lvl4pPr>
            <a:lvl5pPr marL="1327050" indent="-243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Tx/>
              <a:buBlip>
                <a:blip r:embed="rId2"/>
              </a:buBlip>
              <a:defRPr sz="1800" b="0" i="0" kern="1200">
                <a:solidFill>
                  <a:schemeClr val="tx1"/>
                </a:solidFill>
                <a:latin typeface="Meta OT" panose="020B0504030101020104" pitchFamily="34" charset="77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FE565D1A-C7ED-2741-8521-CA3C0FECAFC6}" type="slidenum">
              <a:rPr lang="de-DE" sz="1333" b="0" i="0" smtClean="0">
                <a:latin typeface="Meta IGM" panose="02000503040000020004" pitchFamily="2" charset="0"/>
              </a:rPr>
              <a:pPr algn="ctr"/>
              <a:t>‹Nr.›</a:t>
            </a:fld>
            <a:endParaRPr lang="de-DE" sz="1333" b="0" i="0">
              <a:latin typeface="Meta IGM" panose="02000503040000020004" pitchFamily="2" charset="0"/>
            </a:endParaRPr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4" hasCustomPrompt="1"/>
          </p:nvPr>
        </p:nvSpPr>
        <p:spPr>
          <a:xfrm>
            <a:off x="334434" y="267957"/>
            <a:ext cx="10509580" cy="669728"/>
          </a:xfrm>
        </p:spPr>
        <p:txBody>
          <a:bodyPr lIns="0" rIns="0"/>
          <a:lstStyle>
            <a:lvl1pPr marL="0" indent="0">
              <a:buNone/>
              <a:defRPr lang="de-DE" sz="4267" b="1" i="0" kern="1200" cap="all" spc="267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de-DE"/>
              <a:t>BOTSCHAFT</a:t>
            </a:r>
          </a:p>
        </p:txBody>
      </p:sp>
    </p:spTree>
    <p:extLst>
      <p:ext uri="{BB962C8B-B14F-4D97-AF65-F5344CB8AC3E}">
        <p14:creationId xmlns:p14="http://schemas.microsoft.com/office/powerpoint/2010/main" val="924873752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und Bilder in Dreieck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34432" y="2950671"/>
            <a:ext cx="5638624" cy="2971157"/>
          </a:xfrm>
        </p:spPr>
        <p:txBody>
          <a:bodyPr lIns="0" tIns="0" rIns="0" bIns="0">
            <a:noAutofit/>
          </a:bodyPr>
          <a:lstStyle>
            <a:lvl1pPr marL="324592">
              <a:defRPr b="0" i="0">
                <a:latin typeface="+mn-lt"/>
              </a:defRPr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701916FA-D5D3-3649-805F-88EF80C0F85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34434" y="2105852"/>
            <a:ext cx="5638623" cy="660400"/>
          </a:xfrm>
        </p:spPr>
        <p:txBody>
          <a:bodyPr lIns="0" tIns="0" rIns="0" bIns="0" anchor="ctr" anchorCtr="0">
            <a:noAutofit/>
          </a:bodyPr>
          <a:lstStyle>
            <a:lvl1pPr marL="0" indent="0">
              <a:buNone/>
              <a:defRPr sz="3200" b="0" i="0" spc="133" baseline="0">
                <a:latin typeface="+mj-lt"/>
              </a:defRPr>
            </a:lvl1pPr>
          </a:lstStyle>
          <a:p>
            <a:r>
              <a:rPr lang="de-DE"/>
              <a:t>Unterzeile einfügen</a:t>
            </a:r>
          </a:p>
        </p:txBody>
      </p:sp>
      <p:sp>
        <p:nvSpPr>
          <p:cNvPr id="10" name="Textplatzhalter 3">
            <a:extLst>
              <a:ext uri="{FF2B5EF4-FFF2-40B4-BE49-F238E27FC236}">
                <a16:creationId xmlns:a16="http://schemas.microsoft.com/office/drawing/2014/main" id="{640241A6-D7C2-2D40-8F92-2599EC120160}"/>
              </a:ext>
            </a:extLst>
          </p:cNvPr>
          <p:cNvSpPr txBox="1"/>
          <p:nvPr userDrawn="1"/>
        </p:nvSpPr>
        <p:spPr>
          <a:xfrm>
            <a:off x="5513437" y="6237569"/>
            <a:ext cx="1178983" cy="362625"/>
          </a:xfrm>
          <a:prstGeom prst="rect">
            <a:avLst/>
          </a:prstGeom>
        </p:spPr>
        <p:txBody>
          <a:bodyPr lIns="0" tIns="0" rIns="0" bIns="0" anchor="b" anchorCtr="0"/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SzPct val="90000"/>
              <a:buFontTx/>
              <a:buNone/>
              <a:defRPr sz="1000" b="0" i="0" kern="1200">
                <a:solidFill>
                  <a:srgbClr val="3C3C3B"/>
                </a:solidFill>
                <a:latin typeface="Meta OT" panose="020B0504030101020104" pitchFamily="34" charset="77"/>
                <a:ea typeface="+mn-ea"/>
                <a:cs typeface="+mn-cs"/>
              </a:defRPr>
            </a:lvl1pPr>
            <a:lvl2pPr marL="514350" indent="-243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SzPct val="90000"/>
              <a:buFontTx/>
              <a:buBlip>
                <a:blip r:embed="rId2"/>
              </a:buBlip>
              <a:defRPr sz="1800" b="0" i="0" kern="1200">
                <a:solidFill>
                  <a:schemeClr val="tx1"/>
                </a:solidFill>
                <a:latin typeface="Meta OT" panose="020B0504030101020104" pitchFamily="34" charset="77"/>
                <a:ea typeface="+mn-ea"/>
                <a:cs typeface="+mn-cs"/>
              </a:defRPr>
            </a:lvl2pPr>
            <a:lvl3pPr marL="785250" indent="-243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SzPct val="90000"/>
              <a:buFontTx/>
              <a:buBlip>
                <a:blip r:embed="rId2"/>
              </a:buBlip>
              <a:defRPr sz="1800" b="0" i="0" kern="1200">
                <a:solidFill>
                  <a:schemeClr val="tx1"/>
                </a:solidFill>
                <a:latin typeface="Meta OT" panose="020B0504030101020104" pitchFamily="34" charset="77"/>
                <a:ea typeface="+mn-ea"/>
                <a:cs typeface="+mn-cs"/>
              </a:defRPr>
            </a:lvl3pPr>
            <a:lvl4pPr marL="1056150" indent="-243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SzPct val="90000"/>
              <a:buFontTx/>
              <a:buBlip>
                <a:blip r:embed="rId2"/>
              </a:buBlip>
              <a:defRPr sz="1800" b="0" i="0" kern="1200">
                <a:solidFill>
                  <a:schemeClr val="tx1"/>
                </a:solidFill>
                <a:latin typeface="Meta OT" panose="020B0504030101020104" pitchFamily="34" charset="77"/>
                <a:ea typeface="+mn-ea"/>
                <a:cs typeface="+mn-cs"/>
              </a:defRPr>
            </a:lvl4pPr>
            <a:lvl5pPr marL="1327050" indent="-243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Tx/>
              <a:buBlip>
                <a:blip r:embed="rId2"/>
              </a:buBlip>
              <a:defRPr sz="1800" b="0" i="0" kern="1200">
                <a:solidFill>
                  <a:schemeClr val="tx1"/>
                </a:solidFill>
                <a:latin typeface="Meta OT" panose="020B0504030101020104" pitchFamily="34" charset="77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FE565D1A-C7ED-2741-8521-CA3C0FECAFC6}" type="slidenum">
              <a:rPr lang="de-DE" sz="1333" b="0" i="0" smtClean="0">
                <a:latin typeface="Meta IGM" panose="02000503040000020004" pitchFamily="2" charset="0"/>
              </a:rPr>
              <a:pPr algn="ctr"/>
              <a:t>‹Nr.›</a:t>
            </a:fld>
            <a:endParaRPr lang="de-DE" sz="1333" b="0" i="0">
              <a:latin typeface="Meta IGM" panose="02000503040000020004" pitchFamily="2" charset="0"/>
            </a:endParaRPr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B6248DF6-2726-DD4A-A7E5-C91F48E303A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34434" y="1440001"/>
            <a:ext cx="5638623" cy="629567"/>
          </a:xfrm>
        </p:spPr>
        <p:txBody>
          <a:bodyPr/>
          <a:lstStyle>
            <a:lvl1pPr>
              <a:defRPr spc="267" baseline="0"/>
            </a:lvl1pPr>
          </a:lstStyle>
          <a:p>
            <a:r>
              <a:rPr lang="de-DE"/>
              <a:t>Botschaft</a:t>
            </a:r>
            <a:endParaRPr lang="en-US"/>
          </a:p>
        </p:txBody>
      </p:sp>
      <p:sp>
        <p:nvSpPr>
          <p:cNvPr id="6" name="Bildplatzhalter 5">
            <a:extLst>
              <a:ext uri="{FF2B5EF4-FFF2-40B4-BE49-F238E27FC236}">
                <a16:creationId xmlns:a16="http://schemas.microsoft.com/office/drawing/2014/main" id="{1AFD7D0B-45C0-0649-BF63-2ABAFA50360B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7000759" y="2309517"/>
            <a:ext cx="5193611" cy="5210763"/>
          </a:xfrm>
          <a:custGeom>
            <a:avLst/>
            <a:gdLst>
              <a:gd name="connsiteX0" fmla="*/ 0 w 3895208"/>
              <a:gd name="connsiteY0" fmla="*/ 1932517 h 3908072"/>
              <a:gd name="connsiteX1" fmla="*/ 3894666 w 3895208"/>
              <a:gd name="connsiteY1" fmla="*/ 0 h 3908072"/>
              <a:gd name="connsiteX2" fmla="*/ 3894666 w 3895208"/>
              <a:gd name="connsiteY2" fmla="*/ 3908072 h 3908072"/>
              <a:gd name="connsiteX3" fmla="*/ 0 w 3895208"/>
              <a:gd name="connsiteY3" fmla="*/ 1932517 h 39080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95208" h="3908072">
                <a:moveTo>
                  <a:pt x="0" y="1932517"/>
                </a:moveTo>
                <a:lnTo>
                  <a:pt x="3894666" y="0"/>
                </a:lnTo>
                <a:cubicBezTo>
                  <a:pt x="3892785" y="1165342"/>
                  <a:pt x="3896547" y="2742730"/>
                  <a:pt x="3894666" y="3908072"/>
                </a:cubicBezTo>
                <a:lnTo>
                  <a:pt x="0" y="1932517"/>
                </a:lnTo>
                <a:close/>
              </a:path>
            </a:pathLst>
          </a:custGeom>
          <a:solidFill>
            <a:schemeClr val="accent6"/>
          </a:solidFill>
        </p:spPr>
        <p:txBody>
          <a:bodyPr anchor="ctr">
            <a:normAutofit/>
          </a:bodyPr>
          <a:lstStyle>
            <a:lvl1pPr marL="0" indent="0" algn="r">
              <a:spcBef>
                <a:spcPts val="667"/>
              </a:spcBef>
              <a:buFont typeface="Arial" panose="020B0604020202020204" pitchFamily="34" charset="0"/>
              <a:buNone/>
              <a:defRPr sz="2133"/>
            </a:lvl1pPr>
          </a:lstStyle>
          <a:p>
            <a:r>
              <a:rPr lang="de-DE"/>
              <a:t>Bild durch Klicken auf Symbol hinzufügen</a:t>
            </a:r>
          </a:p>
        </p:txBody>
      </p:sp>
      <p:sp>
        <p:nvSpPr>
          <p:cNvPr id="14" name="Bildplatzhalter 13">
            <a:extLst>
              <a:ext uri="{FF2B5EF4-FFF2-40B4-BE49-F238E27FC236}">
                <a16:creationId xmlns:a16="http://schemas.microsoft.com/office/drawing/2014/main" id="{307DC63A-7B6C-E443-8FD2-12E8BE98F005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8190153" y="1365138"/>
            <a:ext cx="2819209" cy="2828831"/>
          </a:xfrm>
          <a:custGeom>
            <a:avLst/>
            <a:gdLst>
              <a:gd name="connsiteX0" fmla="*/ 6928 w 2114407"/>
              <a:gd name="connsiteY0" fmla="*/ 0 h 2121623"/>
              <a:gd name="connsiteX1" fmla="*/ 2114407 w 2114407"/>
              <a:gd name="connsiteY1" fmla="*/ 1054823 h 2121623"/>
              <a:gd name="connsiteX2" fmla="*/ 0 w 2114407"/>
              <a:gd name="connsiteY2" fmla="*/ 2121623 h 2121623"/>
              <a:gd name="connsiteX3" fmla="*/ 6928 w 2114407"/>
              <a:gd name="connsiteY3" fmla="*/ 0 h 2121623"/>
              <a:gd name="connsiteX4" fmla="*/ 0 w 1614487"/>
              <a:gd name="connsiteY4" fmla="*/ 0 h 21193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14407" h="2121623">
                <a:moveTo>
                  <a:pt x="6928" y="0"/>
                </a:moveTo>
                <a:lnTo>
                  <a:pt x="2114407" y="1054823"/>
                </a:lnTo>
                <a:lnTo>
                  <a:pt x="0" y="2121623"/>
                </a:lnTo>
                <a:cubicBezTo>
                  <a:pt x="2309" y="1405949"/>
                  <a:pt x="4619" y="715674"/>
                  <a:pt x="6928" y="0"/>
                </a:cubicBezTo>
                <a:close/>
              </a:path>
            </a:pathLst>
          </a:custGeom>
          <a:solidFill>
            <a:schemeClr val="accent6"/>
          </a:solidFill>
        </p:spPr>
        <p:txBody>
          <a:bodyPr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133"/>
              </a:spcBef>
              <a:buFont typeface="Arial" panose="020B0604020202020204" pitchFamily="34" charset="0"/>
              <a:buNone/>
              <a:defRPr sz="1867"/>
            </a:lvl1pPr>
          </a:lstStyle>
          <a:p>
            <a:r>
              <a:rPr lang="de-DE"/>
              <a:t>Bild durch Klicken auf Symbol hinzufügen</a:t>
            </a:r>
          </a:p>
        </p:txBody>
      </p:sp>
      <p:sp>
        <p:nvSpPr>
          <p:cNvPr id="17" name="Rechteck 16">
            <a:extLst>
              <a:ext uri="{FF2B5EF4-FFF2-40B4-BE49-F238E27FC236}">
                <a16:creationId xmlns:a16="http://schemas.microsoft.com/office/drawing/2014/main" id="{328332BA-1E60-C547-87CF-B32F3589022F}"/>
              </a:ext>
            </a:extLst>
          </p:cNvPr>
          <p:cNvSpPr/>
          <p:nvPr userDrawn="1"/>
        </p:nvSpPr>
        <p:spPr>
          <a:xfrm>
            <a:off x="7000759" y="5021845"/>
            <a:ext cx="5055227" cy="4724912"/>
          </a:xfrm>
          <a:custGeom>
            <a:avLst/>
            <a:gdLst>
              <a:gd name="connsiteX0" fmla="*/ 12700 w 4619986"/>
              <a:gd name="connsiteY0" fmla="*/ 0 h 4262262"/>
              <a:gd name="connsiteX1" fmla="*/ 4619986 w 4619986"/>
              <a:gd name="connsiteY1" fmla="*/ 2306462 h 4262262"/>
              <a:gd name="connsiteX2" fmla="*/ 0 w 4619986"/>
              <a:gd name="connsiteY2" fmla="*/ 4262262 h 4262262"/>
              <a:gd name="connsiteX3" fmla="*/ 12700 w 4619986"/>
              <a:gd name="connsiteY3" fmla="*/ 0 h 4262262"/>
              <a:gd name="connsiteX4" fmla="*/ 0 w 1533886"/>
              <a:gd name="connsiteY4" fmla="*/ 0 h 22683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19986" h="4262262">
                <a:moveTo>
                  <a:pt x="12700" y="0"/>
                </a:moveTo>
                <a:lnTo>
                  <a:pt x="4619986" y="2306462"/>
                </a:lnTo>
                <a:lnTo>
                  <a:pt x="0" y="4262262"/>
                </a:lnTo>
                <a:cubicBezTo>
                  <a:pt x="4233" y="2841508"/>
                  <a:pt x="8467" y="1420754"/>
                  <a:pt x="12700" y="0"/>
                </a:cubicBezTo>
                <a:close/>
              </a:path>
            </a:pathLst>
          </a:custGeom>
          <a:gradFill>
            <a:gsLst>
              <a:gs pos="0">
                <a:schemeClr val="accent2"/>
              </a:gs>
              <a:gs pos="52000">
                <a:schemeClr val="tx1"/>
              </a:gs>
              <a:gs pos="98000">
                <a:schemeClr val="accent1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400" b="0" i="0">
              <a:latin typeface="Meta IGM" panose="02000503040000020004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43967294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und Bild Quadr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34432" y="2950671"/>
            <a:ext cx="5638624" cy="2971157"/>
          </a:xfrm>
        </p:spPr>
        <p:txBody>
          <a:bodyPr lIns="0" tIns="0" rIns="0" bIns="0">
            <a:noAutofit/>
          </a:bodyPr>
          <a:lstStyle>
            <a:lvl1pPr marL="324592">
              <a:defRPr>
                <a:latin typeface="+mn-lt"/>
              </a:defRPr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701916FA-D5D3-3649-805F-88EF80C0F85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34434" y="2105852"/>
            <a:ext cx="5638623" cy="660400"/>
          </a:xfrm>
        </p:spPr>
        <p:txBody>
          <a:bodyPr lIns="0" tIns="0" rIns="0" bIns="0" anchor="ctr" anchorCtr="0">
            <a:noAutofit/>
          </a:bodyPr>
          <a:lstStyle>
            <a:lvl1pPr marL="0" indent="0">
              <a:buNone/>
              <a:defRPr sz="3200" b="0" i="0" spc="133" baseline="0">
                <a:latin typeface="+mn-lt"/>
              </a:defRPr>
            </a:lvl1pPr>
          </a:lstStyle>
          <a:p>
            <a:r>
              <a:rPr lang="de-DE"/>
              <a:t>Unterzeile einfügen</a:t>
            </a:r>
          </a:p>
        </p:txBody>
      </p:sp>
      <p:sp>
        <p:nvSpPr>
          <p:cNvPr id="11" name="Bildplatzhalter 9">
            <a:extLst>
              <a:ext uri="{FF2B5EF4-FFF2-40B4-BE49-F238E27FC236}">
                <a16:creationId xmlns:a16="http://schemas.microsoft.com/office/drawing/2014/main" id="{38FCB7D0-646F-AF48-A2B8-12A09927B98A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327649" y="1440001"/>
            <a:ext cx="5529919" cy="4482176"/>
          </a:xfrm>
          <a:solidFill>
            <a:schemeClr val="accent6"/>
          </a:solidFill>
        </p:spPr>
        <p:txBody>
          <a:bodyPr lIns="0" tIns="0" rIns="0" bIns="0" anchor="ctr">
            <a:noAutofit/>
          </a:bodyPr>
          <a:lstStyle>
            <a:lvl1pPr marL="0" indent="0" algn="ctr">
              <a:buNone/>
              <a:defRPr/>
            </a:lvl1pPr>
          </a:lstStyle>
          <a:p>
            <a:r>
              <a:rPr lang="de-DE"/>
              <a:t>Bild durch Klicken auf Symbol hinzufügen</a:t>
            </a:r>
          </a:p>
        </p:txBody>
      </p:sp>
      <p:sp>
        <p:nvSpPr>
          <p:cNvPr id="10" name="Textplatzhalter 3">
            <a:extLst>
              <a:ext uri="{FF2B5EF4-FFF2-40B4-BE49-F238E27FC236}">
                <a16:creationId xmlns:a16="http://schemas.microsoft.com/office/drawing/2014/main" id="{640241A6-D7C2-2D40-8F92-2599EC120160}"/>
              </a:ext>
            </a:extLst>
          </p:cNvPr>
          <p:cNvSpPr txBox="1"/>
          <p:nvPr userDrawn="1"/>
        </p:nvSpPr>
        <p:spPr>
          <a:xfrm>
            <a:off x="5513437" y="6237569"/>
            <a:ext cx="1178983" cy="362625"/>
          </a:xfrm>
          <a:prstGeom prst="rect">
            <a:avLst/>
          </a:prstGeom>
        </p:spPr>
        <p:txBody>
          <a:bodyPr lIns="0" tIns="0" rIns="0" bIns="0" anchor="b" anchorCtr="0"/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SzPct val="90000"/>
              <a:buFontTx/>
              <a:buNone/>
              <a:defRPr sz="1000" b="0" i="0" kern="1200">
                <a:solidFill>
                  <a:srgbClr val="3C3C3B"/>
                </a:solidFill>
                <a:latin typeface="Meta OT" panose="020B0504030101020104" pitchFamily="34" charset="77"/>
                <a:ea typeface="+mn-ea"/>
                <a:cs typeface="+mn-cs"/>
              </a:defRPr>
            </a:lvl1pPr>
            <a:lvl2pPr marL="514350" indent="-243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SzPct val="90000"/>
              <a:buFontTx/>
              <a:buBlip>
                <a:blip r:embed="rId2"/>
              </a:buBlip>
              <a:defRPr sz="1800" b="0" i="0" kern="1200">
                <a:solidFill>
                  <a:schemeClr val="tx1"/>
                </a:solidFill>
                <a:latin typeface="Meta OT" panose="020B0504030101020104" pitchFamily="34" charset="77"/>
                <a:ea typeface="+mn-ea"/>
                <a:cs typeface="+mn-cs"/>
              </a:defRPr>
            </a:lvl2pPr>
            <a:lvl3pPr marL="785250" indent="-243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SzPct val="90000"/>
              <a:buFontTx/>
              <a:buBlip>
                <a:blip r:embed="rId2"/>
              </a:buBlip>
              <a:defRPr sz="1800" b="0" i="0" kern="1200">
                <a:solidFill>
                  <a:schemeClr val="tx1"/>
                </a:solidFill>
                <a:latin typeface="Meta OT" panose="020B0504030101020104" pitchFamily="34" charset="77"/>
                <a:ea typeface="+mn-ea"/>
                <a:cs typeface="+mn-cs"/>
              </a:defRPr>
            </a:lvl3pPr>
            <a:lvl4pPr marL="1056150" indent="-243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SzPct val="90000"/>
              <a:buFontTx/>
              <a:buBlip>
                <a:blip r:embed="rId2"/>
              </a:buBlip>
              <a:defRPr sz="1800" b="0" i="0" kern="1200">
                <a:solidFill>
                  <a:schemeClr val="tx1"/>
                </a:solidFill>
                <a:latin typeface="Meta OT" panose="020B0504030101020104" pitchFamily="34" charset="77"/>
                <a:ea typeface="+mn-ea"/>
                <a:cs typeface="+mn-cs"/>
              </a:defRPr>
            </a:lvl4pPr>
            <a:lvl5pPr marL="1327050" indent="-243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Tx/>
              <a:buBlip>
                <a:blip r:embed="rId2"/>
              </a:buBlip>
              <a:defRPr sz="1800" b="0" i="0" kern="1200">
                <a:solidFill>
                  <a:schemeClr val="tx1"/>
                </a:solidFill>
                <a:latin typeface="Meta OT" panose="020B0504030101020104" pitchFamily="34" charset="77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FE565D1A-C7ED-2741-8521-CA3C0FECAFC6}" type="slidenum">
              <a:rPr lang="de-DE" sz="1333" b="0" i="0" smtClean="0">
                <a:latin typeface="Meta IGM" panose="02000503040000020004" pitchFamily="2" charset="0"/>
              </a:rPr>
              <a:pPr algn="ctr"/>
              <a:t>‹Nr.›</a:t>
            </a:fld>
            <a:endParaRPr lang="de-DE" sz="1333" b="0" i="0">
              <a:latin typeface="Meta IGM" panose="02000503040000020004" pitchFamily="2" charset="0"/>
            </a:endParaRPr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B6248DF6-2726-DD4A-A7E5-C91F48E303A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34434" y="1440001"/>
            <a:ext cx="5638623" cy="629567"/>
          </a:xfrm>
        </p:spPr>
        <p:txBody>
          <a:bodyPr/>
          <a:lstStyle>
            <a:lvl1pPr>
              <a:defRPr spc="267" baseline="0"/>
            </a:lvl1pPr>
          </a:lstStyle>
          <a:p>
            <a:r>
              <a:rPr lang="de-DE"/>
              <a:t>TITEL BEARBEITEN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4461058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9">
            <a:extLst>
              <a:ext uri="{FF2B5EF4-FFF2-40B4-BE49-F238E27FC236}">
                <a16:creationId xmlns:a16="http://schemas.microsoft.com/office/drawing/2014/main" id="{38FCB7D0-646F-AF48-A2B8-12A09927B98A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333376" y="1440001"/>
            <a:ext cx="11524192" cy="4482176"/>
          </a:xfrm>
          <a:solidFill>
            <a:schemeClr val="accent6"/>
          </a:solidFill>
        </p:spPr>
        <p:txBody>
          <a:bodyPr lIns="0" tIns="0" rIns="0" bIns="0" anchor="ctr">
            <a:noAutofit/>
          </a:bodyPr>
          <a:lstStyle>
            <a:lvl1pPr marL="0" indent="0" algn="ctr">
              <a:buNone/>
              <a:defRPr/>
            </a:lvl1pPr>
          </a:lstStyle>
          <a:p>
            <a:r>
              <a:rPr lang="de-DE"/>
              <a:t>Bild durch Klicken auf Symbol hinzufügen</a:t>
            </a:r>
          </a:p>
        </p:txBody>
      </p:sp>
      <p:sp>
        <p:nvSpPr>
          <p:cNvPr id="10" name="Textplatzhalter 3">
            <a:extLst>
              <a:ext uri="{FF2B5EF4-FFF2-40B4-BE49-F238E27FC236}">
                <a16:creationId xmlns:a16="http://schemas.microsoft.com/office/drawing/2014/main" id="{640241A6-D7C2-2D40-8F92-2599EC120160}"/>
              </a:ext>
            </a:extLst>
          </p:cNvPr>
          <p:cNvSpPr txBox="1"/>
          <p:nvPr userDrawn="1"/>
        </p:nvSpPr>
        <p:spPr>
          <a:xfrm>
            <a:off x="5513437" y="6237569"/>
            <a:ext cx="1178983" cy="362625"/>
          </a:xfrm>
          <a:prstGeom prst="rect">
            <a:avLst/>
          </a:prstGeom>
        </p:spPr>
        <p:txBody>
          <a:bodyPr lIns="0" tIns="0" rIns="0" bIns="0" anchor="b" anchorCtr="0"/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SzPct val="90000"/>
              <a:buFontTx/>
              <a:buNone/>
              <a:defRPr sz="1000" b="0" i="0" kern="1200">
                <a:solidFill>
                  <a:srgbClr val="3C3C3B"/>
                </a:solidFill>
                <a:latin typeface="Meta OT" panose="020B0504030101020104" pitchFamily="34" charset="77"/>
                <a:ea typeface="+mn-ea"/>
                <a:cs typeface="+mn-cs"/>
              </a:defRPr>
            </a:lvl1pPr>
            <a:lvl2pPr marL="514350" indent="-243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SzPct val="90000"/>
              <a:buFontTx/>
              <a:buBlip>
                <a:blip r:embed="rId2"/>
              </a:buBlip>
              <a:defRPr sz="1800" b="0" i="0" kern="1200">
                <a:solidFill>
                  <a:schemeClr val="tx1"/>
                </a:solidFill>
                <a:latin typeface="Meta OT" panose="020B0504030101020104" pitchFamily="34" charset="77"/>
                <a:ea typeface="+mn-ea"/>
                <a:cs typeface="+mn-cs"/>
              </a:defRPr>
            </a:lvl2pPr>
            <a:lvl3pPr marL="785250" indent="-243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SzPct val="90000"/>
              <a:buFontTx/>
              <a:buBlip>
                <a:blip r:embed="rId2"/>
              </a:buBlip>
              <a:defRPr sz="1800" b="0" i="0" kern="1200">
                <a:solidFill>
                  <a:schemeClr val="tx1"/>
                </a:solidFill>
                <a:latin typeface="Meta OT" panose="020B0504030101020104" pitchFamily="34" charset="77"/>
                <a:ea typeface="+mn-ea"/>
                <a:cs typeface="+mn-cs"/>
              </a:defRPr>
            </a:lvl3pPr>
            <a:lvl4pPr marL="1056150" indent="-243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SzPct val="90000"/>
              <a:buFontTx/>
              <a:buBlip>
                <a:blip r:embed="rId2"/>
              </a:buBlip>
              <a:defRPr sz="1800" b="0" i="0" kern="1200">
                <a:solidFill>
                  <a:schemeClr val="tx1"/>
                </a:solidFill>
                <a:latin typeface="Meta OT" panose="020B0504030101020104" pitchFamily="34" charset="77"/>
                <a:ea typeface="+mn-ea"/>
                <a:cs typeface="+mn-cs"/>
              </a:defRPr>
            </a:lvl4pPr>
            <a:lvl5pPr marL="1327050" indent="-243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Tx/>
              <a:buBlip>
                <a:blip r:embed="rId2"/>
              </a:buBlip>
              <a:defRPr sz="1800" b="0" i="0" kern="1200">
                <a:solidFill>
                  <a:schemeClr val="tx1"/>
                </a:solidFill>
                <a:latin typeface="Meta OT" panose="020B0504030101020104" pitchFamily="34" charset="77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FE565D1A-C7ED-2741-8521-CA3C0FECAFC6}" type="slidenum">
              <a:rPr lang="de-DE" sz="1333" b="0" i="0" smtClean="0">
                <a:latin typeface="Meta IGM" panose="02000503040000020004" pitchFamily="2" charset="0"/>
              </a:rPr>
              <a:pPr algn="ctr"/>
              <a:t>‹Nr.›</a:t>
            </a:fld>
            <a:endParaRPr lang="de-DE" sz="1333" b="0" i="0">
              <a:latin typeface="Meta IGM" panose="02000503040000020004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25471487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und Smart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platzhalter 3">
            <a:extLst>
              <a:ext uri="{FF2B5EF4-FFF2-40B4-BE49-F238E27FC236}">
                <a16:creationId xmlns:a16="http://schemas.microsoft.com/office/drawing/2014/main" id="{640241A6-D7C2-2D40-8F92-2599EC120160}"/>
              </a:ext>
            </a:extLst>
          </p:cNvPr>
          <p:cNvSpPr txBox="1"/>
          <p:nvPr userDrawn="1"/>
        </p:nvSpPr>
        <p:spPr>
          <a:xfrm>
            <a:off x="5513437" y="6237569"/>
            <a:ext cx="1178983" cy="362625"/>
          </a:xfrm>
          <a:prstGeom prst="rect">
            <a:avLst/>
          </a:prstGeom>
        </p:spPr>
        <p:txBody>
          <a:bodyPr lIns="0" tIns="0" rIns="0" bIns="0" anchor="b" anchorCtr="0"/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SzPct val="90000"/>
              <a:buFontTx/>
              <a:buNone/>
              <a:defRPr sz="1000" b="0" i="0" kern="1200">
                <a:solidFill>
                  <a:srgbClr val="3C3C3B"/>
                </a:solidFill>
                <a:latin typeface="Meta OT" panose="020B0504030101020104" pitchFamily="34" charset="77"/>
                <a:ea typeface="+mn-ea"/>
                <a:cs typeface="+mn-cs"/>
              </a:defRPr>
            </a:lvl1pPr>
            <a:lvl2pPr marL="514350" indent="-243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SzPct val="90000"/>
              <a:buFontTx/>
              <a:buBlip>
                <a:blip r:embed="rId2"/>
              </a:buBlip>
              <a:defRPr sz="1800" b="0" i="0" kern="1200">
                <a:solidFill>
                  <a:schemeClr val="tx1"/>
                </a:solidFill>
                <a:latin typeface="Meta OT" panose="020B0504030101020104" pitchFamily="34" charset="77"/>
                <a:ea typeface="+mn-ea"/>
                <a:cs typeface="+mn-cs"/>
              </a:defRPr>
            </a:lvl2pPr>
            <a:lvl3pPr marL="785250" indent="-243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SzPct val="90000"/>
              <a:buFontTx/>
              <a:buBlip>
                <a:blip r:embed="rId2"/>
              </a:buBlip>
              <a:defRPr sz="1800" b="0" i="0" kern="1200">
                <a:solidFill>
                  <a:schemeClr val="tx1"/>
                </a:solidFill>
                <a:latin typeface="Meta OT" panose="020B0504030101020104" pitchFamily="34" charset="77"/>
                <a:ea typeface="+mn-ea"/>
                <a:cs typeface="+mn-cs"/>
              </a:defRPr>
            </a:lvl3pPr>
            <a:lvl4pPr marL="1056150" indent="-243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SzPct val="90000"/>
              <a:buFontTx/>
              <a:buBlip>
                <a:blip r:embed="rId2"/>
              </a:buBlip>
              <a:defRPr sz="1800" b="0" i="0" kern="1200">
                <a:solidFill>
                  <a:schemeClr val="tx1"/>
                </a:solidFill>
                <a:latin typeface="Meta OT" panose="020B0504030101020104" pitchFamily="34" charset="77"/>
                <a:ea typeface="+mn-ea"/>
                <a:cs typeface="+mn-cs"/>
              </a:defRPr>
            </a:lvl4pPr>
            <a:lvl5pPr marL="1327050" indent="-243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Tx/>
              <a:buBlip>
                <a:blip r:embed="rId2"/>
              </a:buBlip>
              <a:defRPr sz="1800" b="0" i="0" kern="1200">
                <a:solidFill>
                  <a:schemeClr val="tx1"/>
                </a:solidFill>
                <a:latin typeface="Meta OT" panose="020B0504030101020104" pitchFamily="34" charset="77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FE565D1A-C7ED-2741-8521-CA3C0FECAFC6}" type="slidenum">
              <a:rPr lang="de-DE" sz="1333" b="0" i="0" smtClean="0">
                <a:latin typeface="Meta IGM" panose="02000503040000020004" pitchFamily="2" charset="0"/>
              </a:rPr>
              <a:pPr algn="ctr"/>
              <a:t>‹Nr.›</a:t>
            </a:fld>
            <a:endParaRPr lang="de-DE" sz="1333" b="0" i="0">
              <a:latin typeface="Meta IGM" panose="02000503040000020004" pitchFamily="2" charset="0"/>
            </a:endParaRPr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B6248DF6-2726-DD4A-A7E5-C91F48E303A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34433" y="350503"/>
            <a:ext cx="10430843" cy="629567"/>
          </a:xfrm>
        </p:spPr>
        <p:txBody>
          <a:bodyPr/>
          <a:lstStyle>
            <a:lvl1pPr>
              <a:defRPr spc="267" baseline="0"/>
            </a:lvl1pPr>
          </a:lstStyle>
          <a:p>
            <a:r>
              <a:rPr lang="de-DE"/>
              <a:t>Botschaft</a:t>
            </a:r>
            <a:endParaRPr lang="en-US"/>
          </a:p>
        </p:txBody>
      </p:sp>
      <p:sp>
        <p:nvSpPr>
          <p:cNvPr id="13" name="SmartArt-Platzhalter 3">
            <a:extLst>
              <a:ext uri="{FF2B5EF4-FFF2-40B4-BE49-F238E27FC236}">
                <a16:creationId xmlns:a16="http://schemas.microsoft.com/office/drawing/2014/main" id="{55665241-B298-6C48-8846-F34E0522A230}"/>
              </a:ext>
            </a:extLst>
          </p:cNvPr>
          <p:cNvSpPr>
            <a:spLocks noGrp="1"/>
          </p:cNvSpPr>
          <p:nvPr>
            <p:ph type="dgm" sz="quarter" idx="15"/>
          </p:nvPr>
        </p:nvSpPr>
        <p:spPr>
          <a:xfrm>
            <a:off x="334434" y="1694776"/>
            <a:ext cx="11523133" cy="4227659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de-DE"/>
              <a:t>Klicken Sie auf das Symbol, um die SmartArt-Grafik hinzuzufügen</a:t>
            </a:r>
          </a:p>
        </p:txBody>
      </p:sp>
    </p:spTree>
    <p:extLst>
      <p:ext uri="{BB962C8B-B14F-4D97-AF65-F5344CB8AC3E}">
        <p14:creationId xmlns:p14="http://schemas.microsoft.com/office/powerpoint/2010/main" val="2834221632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slideLayout" Target="../slideLayouts/slideLayout26.xml"/><Relationship Id="rId18" Type="http://schemas.openxmlformats.org/officeDocument/2006/relationships/image" Target="../media/image2.png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5.xml"/><Relationship Id="rId17" Type="http://schemas.openxmlformats.org/officeDocument/2006/relationships/image" Target="../media/image1.emf"/><Relationship Id="rId2" Type="http://schemas.openxmlformats.org/officeDocument/2006/relationships/slideLayout" Target="../slideLayouts/slideLayout15.xml"/><Relationship Id="rId16" Type="http://schemas.openxmlformats.org/officeDocument/2006/relationships/theme" Target="../theme/theme2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Relationship Id="rId14" Type="http://schemas.openxmlformats.org/officeDocument/2006/relationships/slideLayout" Target="../slideLayouts/slideLayout2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34434" y="333909"/>
            <a:ext cx="10296535" cy="605367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de-DE"/>
              <a:t>Botschaft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34434" y="1798414"/>
            <a:ext cx="10296535" cy="41678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pic>
        <p:nvPicPr>
          <p:cNvPr id="14" name="Grafik 13">
            <a:extLst>
              <a:ext uri="{FF2B5EF4-FFF2-40B4-BE49-F238E27FC236}">
                <a16:creationId xmlns:a16="http://schemas.microsoft.com/office/drawing/2014/main" id="{70113CA0-0DD7-9548-B4A8-43615A11C389}"/>
              </a:ext>
            </a:extLst>
          </p:cNvPr>
          <p:cNvPicPr>
            <a:picLocks noChangeAspect="1"/>
          </p:cNvPicPr>
          <p:nvPr userDrawn="1"/>
        </p:nvPicPr>
        <p:blipFill>
          <a:blip r:embed="rId15"/>
          <a:stretch>
            <a:fillRect/>
          </a:stretch>
        </p:blipFill>
        <p:spPr>
          <a:xfrm>
            <a:off x="10897567" y="318157"/>
            <a:ext cx="960000" cy="960000"/>
          </a:xfrm>
          <a:prstGeom prst="rect">
            <a:avLst/>
          </a:prstGeom>
        </p:spPr>
      </p:pic>
      <p:sp>
        <p:nvSpPr>
          <p:cNvPr id="7" name="Textfeld 6">
            <a:extLst>
              <a:ext uri="{FF2B5EF4-FFF2-40B4-BE49-F238E27FC236}">
                <a16:creationId xmlns:a16="http://schemas.microsoft.com/office/drawing/2014/main" id="{61566813-E909-A142-B31F-03FCE51CCD4D}"/>
              </a:ext>
            </a:extLst>
          </p:cNvPr>
          <p:cNvSpPr txBox="1"/>
          <p:nvPr userDrawn="1"/>
        </p:nvSpPr>
        <p:spPr>
          <a:xfrm>
            <a:off x="8153401" y="6181557"/>
            <a:ext cx="3712041" cy="40640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de-DE" sz="1333" b="0" i="0" kern="1200">
                <a:solidFill>
                  <a:srgbClr val="3C3C3B"/>
                </a:solidFill>
                <a:effectLst/>
                <a:latin typeface="Meta IGM" panose="02000503040000020004" pitchFamily="2" charset="0"/>
                <a:ea typeface="+mn-ea"/>
                <a:cs typeface="+mn-cs"/>
              </a:rPr>
              <a:t>IG Metall</a:t>
            </a:r>
          </a:p>
          <a:p>
            <a:pPr algn="r"/>
            <a:r>
              <a:rPr lang="de-DE" sz="1333" b="1" i="0" kern="1200">
                <a:solidFill>
                  <a:srgbClr val="3C3C3B"/>
                </a:solidFill>
                <a:effectLst/>
                <a:latin typeface="Meta IGM" panose="02000503040000020004" pitchFamily="2" charset="0"/>
                <a:ea typeface="+mn-ea"/>
                <a:cs typeface="+mn-cs"/>
              </a:rPr>
              <a:t>Geschäftsstelle</a:t>
            </a:r>
            <a:r>
              <a:rPr lang="de-DE" sz="1333" b="1" i="0" kern="1200" baseline="0">
                <a:solidFill>
                  <a:srgbClr val="3C3C3B"/>
                </a:solidFill>
                <a:effectLst/>
                <a:latin typeface="Meta IGM" panose="02000503040000020004" pitchFamily="2" charset="0"/>
                <a:ea typeface="+mn-ea"/>
                <a:cs typeface="+mn-cs"/>
              </a:rPr>
              <a:t> </a:t>
            </a:r>
            <a:r>
              <a:rPr lang="de-DE" sz="1333" b="1">
                <a:solidFill>
                  <a:srgbClr val="3C3C3B"/>
                </a:solidFill>
                <a:latin typeface="Meta IGM" panose="02000503040000020004" pitchFamily="2" charset="0"/>
              </a:rPr>
              <a:t>Herford</a:t>
            </a:r>
            <a:endParaRPr lang="de-DE" sz="1333" b="1" i="0" kern="1200">
              <a:solidFill>
                <a:srgbClr val="3C3C3B"/>
              </a:solidFill>
              <a:effectLst/>
              <a:latin typeface="Meta IGM" panose="02000503040000020004" pitchFamily="2" charset="0"/>
              <a:ea typeface="+mn-ea"/>
              <a:cs typeface="+mn-cs"/>
            </a:endParaRP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22F60F4B-D294-2865-D0F9-E6201CC7AF49}"/>
              </a:ext>
            </a:extLst>
          </p:cNvPr>
          <p:cNvSpPr txBox="1"/>
          <p:nvPr userDrawn="1"/>
        </p:nvSpPr>
        <p:spPr>
          <a:xfrm>
            <a:off x="334434" y="6283157"/>
            <a:ext cx="3560456" cy="304800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de-DE" sz="1000" b="0" i="0" dirty="0">
                <a:solidFill>
                  <a:srgbClr val="3C3C3B"/>
                </a:solidFill>
                <a:latin typeface="Meta IGM" panose="02000503040000020004" pitchFamily="2" charset="0"/>
              </a:rPr>
              <a:t>Mitgliederbericht 12/2024  |  | </a:t>
            </a:r>
            <a:br>
              <a:rPr lang="de-DE" sz="1000" b="0" i="0" dirty="0">
                <a:solidFill>
                  <a:srgbClr val="3C3C3B"/>
                </a:solidFill>
                <a:latin typeface="Meta IGM" panose="02000503040000020004" pitchFamily="2" charset="0"/>
              </a:rPr>
            </a:br>
            <a:r>
              <a:rPr lang="de-DE" sz="1000" b="0" i="0" dirty="0">
                <a:solidFill>
                  <a:srgbClr val="3C3C3B"/>
                </a:solidFill>
                <a:latin typeface="Meta IGM" panose="02000503040000020004" pitchFamily="2" charset="0"/>
              </a:rPr>
              <a:t>Druck:</a:t>
            </a:r>
            <a:r>
              <a:rPr lang="de-DE" sz="1000" b="0" i="0" baseline="0" dirty="0">
                <a:solidFill>
                  <a:srgbClr val="3C3C3B"/>
                </a:solidFill>
                <a:latin typeface="Meta IGM" panose="02000503040000020004" pitchFamily="2" charset="0"/>
              </a:rPr>
              <a:t> 27.01.2025</a:t>
            </a:r>
            <a:endParaRPr lang="de-DE" sz="1000" b="0" i="0" dirty="0">
              <a:solidFill>
                <a:srgbClr val="3C3C3B"/>
              </a:solidFill>
              <a:latin typeface="Meta IGM" panose="02000503040000020004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145061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  <p:sldLayoutId id="2147483711" r:id="rId12"/>
    <p:sldLayoutId id="2147483712" r:id="rId13"/>
  </p:sldLayoutIdLst>
  <p:transition/>
  <p:hf sldNum="0" hd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200" b="1" i="0" kern="1200" cap="all" spc="20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243450" algn="l" defTabSz="685800" rtl="0" eaLnBrk="1" latinLnBrk="0" hangingPunct="1">
        <a:lnSpc>
          <a:spcPct val="100000"/>
        </a:lnSpc>
        <a:spcBef>
          <a:spcPts val="750"/>
        </a:spcBef>
        <a:buSzPct val="90000"/>
        <a:buFontTx/>
        <a:buBlip>
          <a:blip r:embed="rId16"/>
        </a:buBlip>
        <a:defRPr sz="1800" b="0" i="0" kern="1200">
          <a:solidFill>
            <a:srgbClr val="3C3C3B"/>
          </a:solidFill>
          <a:latin typeface="+mn-lt"/>
          <a:ea typeface="+mn-ea"/>
          <a:cs typeface="+mn-cs"/>
        </a:defRPr>
      </a:lvl1pPr>
      <a:lvl2pPr marL="514350" indent="-243450" algn="l" defTabSz="685800" rtl="0" eaLnBrk="1" latinLnBrk="0" hangingPunct="1">
        <a:lnSpc>
          <a:spcPct val="100000"/>
        </a:lnSpc>
        <a:spcBef>
          <a:spcPts val="375"/>
        </a:spcBef>
        <a:buSzPct val="90000"/>
        <a:buFontTx/>
        <a:buBlip>
          <a:blip r:embed="rId16"/>
        </a:buBlip>
        <a:defRPr sz="1800" b="0" i="0" kern="1200">
          <a:solidFill>
            <a:srgbClr val="3C3C3B"/>
          </a:solidFill>
          <a:latin typeface="+mn-lt"/>
          <a:ea typeface="+mn-ea"/>
          <a:cs typeface="+mn-cs"/>
        </a:defRPr>
      </a:lvl2pPr>
      <a:lvl3pPr marL="785250" indent="-243450" algn="l" defTabSz="685800" rtl="0" eaLnBrk="1" latinLnBrk="0" hangingPunct="1">
        <a:lnSpc>
          <a:spcPct val="100000"/>
        </a:lnSpc>
        <a:spcBef>
          <a:spcPts val="375"/>
        </a:spcBef>
        <a:buSzPct val="90000"/>
        <a:buFontTx/>
        <a:buBlip>
          <a:blip r:embed="rId16"/>
        </a:buBlip>
        <a:defRPr sz="1800" b="0" i="0" kern="1200">
          <a:solidFill>
            <a:srgbClr val="3C3C3B"/>
          </a:solidFill>
          <a:latin typeface="+mn-lt"/>
          <a:ea typeface="+mn-ea"/>
          <a:cs typeface="+mn-cs"/>
        </a:defRPr>
      </a:lvl3pPr>
      <a:lvl4pPr marL="1056150" indent="-243450" algn="l" defTabSz="685800" rtl="0" eaLnBrk="1" latinLnBrk="0" hangingPunct="1">
        <a:lnSpc>
          <a:spcPct val="100000"/>
        </a:lnSpc>
        <a:spcBef>
          <a:spcPts val="375"/>
        </a:spcBef>
        <a:buSzPct val="90000"/>
        <a:buFontTx/>
        <a:buBlip>
          <a:blip r:embed="rId16"/>
        </a:buBlip>
        <a:defRPr sz="1800" b="0" i="0" kern="1200">
          <a:solidFill>
            <a:srgbClr val="3C3C3B"/>
          </a:solidFill>
          <a:latin typeface="+mn-lt"/>
          <a:ea typeface="+mn-ea"/>
          <a:cs typeface="+mn-cs"/>
        </a:defRPr>
      </a:lvl4pPr>
      <a:lvl5pPr marL="1327050" indent="-243450" algn="l" defTabSz="685800" rtl="0" eaLnBrk="1" latinLnBrk="0" hangingPunct="1">
        <a:lnSpc>
          <a:spcPct val="100000"/>
        </a:lnSpc>
        <a:spcBef>
          <a:spcPts val="375"/>
        </a:spcBef>
        <a:buFontTx/>
        <a:buBlip>
          <a:blip r:embed="rId16"/>
        </a:buBlip>
        <a:defRPr sz="1800" b="0" i="0" kern="1200">
          <a:solidFill>
            <a:srgbClr val="3C3C3B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b="0" i="0" kern="1200">
          <a:solidFill>
            <a:srgbClr val="3C3C3B"/>
          </a:solidFill>
          <a:latin typeface="Meta IGM" panose="02000503040000020004" pitchFamily="2" charset="0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211" userDrawn="1">
          <p15:clr>
            <a:srgbClr val="F26B43"/>
          </p15:clr>
        </p15:guide>
        <p15:guide id="4" pos="7469" userDrawn="1">
          <p15:clr>
            <a:srgbClr val="F26B43"/>
          </p15:clr>
        </p15:guide>
        <p15:guide id="5" orient="horz" pos="195" userDrawn="1">
          <p15:clr>
            <a:srgbClr val="F26B43"/>
          </p15:clr>
        </p15:guide>
        <p15:guide id="6" orient="horz" pos="4125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34434" y="1821033"/>
            <a:ext cx="10296535" cy="605367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de-DE" dirty="0"/>
              <a:t>TITEL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34434" y="2639367"/>
            <a:ext cx="11523132" cy="353759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pic>
        <p:nvPicPr>
          <p:cNvPr id="14" name="Grafik 13">
            <a:extLst>
              <a:ext uri="{FF2B5EF4-FFF2-40B4-BE49-F238E27FC236}">
                <a16:creationId xmlns:a16="http://schemas.microsoft.com/office/drawing/2014/main" id="{70113CA0-0DD7-9548-B4A8-43615A11C389}"/>
              </a:ext>
            </a:extLst>
          </p:cNvPr>
          <p:cNvPicPr>
            <a:picLocks noChangeAspect="1"/>
          </p:cNvPicPr>
          <p:nvPr userDrawn="1"/>
        </p:nvPicPr>
        <p:blipFill>
          <a:blip r:embed="rId17"/>
          <a:stretch>
            <a:fillRect/>
          </a:stretch>
        </p:blipFill>
        <p:spPr>
          <a:xfrm>
            <a:off x="10897567" y="318157"/>
            <a:ext cx="960000" cy="960000"/>
          </a:xfrm>
          <a:prstGeom prst="rect">
            <a:avLst/>
          </a:prstGeom>
        </p:spPr>
      </p:pic>
      <p:sp>
        <p:nvSpPr>
          <p:cNvPr id="13" name="Textfeld 12">
            <a:extLst>
              <a:ext uri="{FF2B5EF4-FFF2-40B4-BE49-F238E27FC236}">
                <a16:creationId xmlns:a16="http://schemas.microsoft.com/office/drawing/2014/main" id="{61566813-E909-A142-B31F-03FCE51CCD4D}"/>
              </a:ext>
            </a:extLst>
          </p:cNvPr>
          <p:cNvSpPr txBox="1"/>
          <p:nvPr userDrawn="1"/>
        </p:nvSpPr>
        <p:spPr>
          <a:xfrm>
            <a:off x="8153401" y="6181558"/>
            <a:ext cx="3712041" cy="41024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de-DE" sz="1333" b="0" i="0" kern="1200" dirty="0">
                <a:solidFill>
                  <a:srgbClr val="3C3C3B"/>
                </a:solidFill>
                <a:effectLst/>
                <a:latin typeface="Meta IGM" panose="02000503040000020004" pitchFamily="2" charset="0"/>
                <a:ea typeface="+mn-ea"/>
                <a:cs typeface="+mn-cs"/>
              </a:rPr>
              <a:t>IG Metall</a:t>
            </a:r>
          </a:p>
          <a:p>
            <a:pPr algn="r"/>
            <a:r>
              <a:rPr lang="de-DE" sz="1333" b="1" i="0" kern="1200" dirty="0">
                <a:solidFill>
                  <a:srgbClr val="3C3C3B"/>
                </a:solidFill>
                <a:effectLst/>
                <a:latin typeface="Meta IGM" panose="02000503040000020004" pitchFamily="2" charset="0"/>
                <a:ea typeface="+mn-ea"/>
                <a:cs typeface="+mn-cs"/>
              </a:rPr>
              <a:t>Herford</a:t>
            </a:r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A74F212A-FEE9-C814-1B28-4F7A0FED8A65}"/>
              </a:ext>
            </a:extLst>
          </p:cNvPr>
          <p:cNvSpPr txBox="1"/>
          <p:nvPr userDrawn="1"/>
        </p:nvSpPr>
        <p:spPr>
          <a:xfrm>
            <a:off x="334434" y="6286999"/>
            <a:ext cx="3560456" cy="304800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de-DE" sz="1000" b="0" i="0" dirty="0">
                <a:solidFill>
                  <a:srgbClr val="3C3C3B"/>
                </a:solidFill>
                <a:latin typeface="Meta IGM" panose="02000503040000020004" pitchFamily="2" charset="0"/>
              </a:rPr>
              <a:t>Mitgliederbericht 12/2024 </a:t>
            </a:r>
            <a:br>
              <a:rPr lang="de-DE" sz="1000" b="0" i="0" dirty="0">
                <a:solidFill>
                  <a:srgbClr val="3C3C3B"/>
                </a:solidFill>
                <a:latin typeface="Meta IGM" panose="02000503040000020004" pitchFamily="2" charset="0"/>
              </a:rPr>
            </a:br>
            <a:r>
              <a:rPr lang="de-DE" sz="1000" b="0" i="0" dirty="0">
                <a:solidFill>
                  <a:srgbClr val="3C3C3B"/>
                </a:solidFill>
                <a:latin typeface="Meta IGM" panose="02000503040000020004" pitchFamily="2" charset="0"/>
              </a:rPr>
              <a:t>Druck:</a:t>
            </a:r>
            <a:r>
              <a:rPr lang="de-DE" sz="1000" b="0" i="0" baseline="0" dirty="0">
                <a:solidFill>
                  <a:srgbClr val="3C3C3B"/>
                </a:solidFill>
                <a:latin typeface="Meta IGM" panose="02000503040000020004" pitchFamily="2" charset="0"/>
              </a:rPr>
              <a:t> 27.01.2025</a:t>
            </a:r>
            <a:endParaRPr lang="de-DE" sz="1000" b="0" i="0" dirty="0">
              <a:solidFill>
                <a:srgbClr val="3C3C3B"/>
              </a:solidFill>
              <a:latin typeface="Meta IGM" panose="02000503040000020004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088357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718" r:id="rId11"/>
    <p:sldLayoutId id="2147483719" r:id="rId12"/>
    <p:sldLayoutId id="2147483720" r:id="rId13"/>
    <p:sldLayoutId id="2147483721" r:id="rId14"/>
    <p:sldLayoutId id="2147483722" r:id="rId15"/>
  </p:sldLayoutIdLst>
  <p:hf sldNum="0" hdr="0" dt="0"/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5333" b="1" i="0" kern="1200" cap="all" spc="267" baseline="0">
          <a:solidFill>
            <a:srgbClr val="E3051B"/>
          </a:solidFill>
          <a:latin typeface="Meta Head IGM Cond Black" panose="02000506030000020004" pitchFamily="2" charset="77"/>
          <a:ea typeface="+mj-ea"/>
          <a:cs typeface="+mj-cs"/>
        </a:defRPr>
      </a:lvl1pPr>
    </p:titleStyle>
    <p:bodyStyle>
      <a:lvl1pPr marL="228594" indent="-324592" algn="l" defTabSz="914377" rtl="0" eaLnBrk="1" latinLnBrk="0" hangingPunct="1">
        <a:lnSpc>
          <a:spcPct val="90000"/>
        </a:lnSpc>
        <a:spcBef>
          <a:spcPts val="1000"/>
        </a:spcBef>
        <a:buSzPct val="90000"/>
        <a:buFontTx/>
        <a:buBlip>
          <a:blip r:embed="rId18"/>
        </a:buBlip>
        <a:defRPr sz="2400" b="0" i="0" kern="1200">
          <a:solidFill>
            <a:srgbClr val="3C3C3B"/>
          </a:solidFill>
          <a:latin typeface="Meta IGM" panose="02000503040000020004" pitchFamily="2" charset="0"/>
          <a:ea typeface="+mn-ea"/>
          <a:cs typeface="+mn-cs"/>
        </a:defRPr>
      </a:lvl1pPr>
      <a:lvl2pPr marL="685783" indent="-324592" algn="l" defTabSz="914377" rtl="0" eaLnBrk="1" latinLnBrk="0" hangingPunct="1">
        <a:lnSpc>
          <a:spcPct val="90000"/>
        </a:lnSpc>
        <a:spcBef>
          <a:spcPts val="500"/>
        </a:spcBef>
        <a:buSzPct val="90000"/>
        <a:buFontTx/>
        <a:buBlip>
          <a:blip r:embed="rId18"/>
        </a:buBlip>
        <a:defRPr sz="2400" b="0" i="0" kern="1200">
          <a:solidFill>
            <a:srgbClr val="3C3C3B"/>
          </a:solidFill>
          <a:latin typeface="Meta IGM" panose="02000503040000020004" pitchFamily="2" charset="0"/>
          <a:ea typeface="+mn-ea"/>
          <a:cs typeface="+mn-cs"/>
        </a:defRPr>
      </a:lvl2pPr>
      <a:lvl3pPr marL="1046974" indent="-324592" algn="l" defTabSz="914377" rtl="0" eaLnBrk="1" latinLnBrk="0" hangingPunct="1">
        <a:lnSpc>
          <a:spcPct val="90000"/>
        </a:lnSpc>
        <a:spcBef>
          <a:spcPts val="500"/>
        </a:spcBef>
        <a:buSzPct val="90000"/>
        <a:buFontTx/>
        <a:buBlip>
          <a:blip r:embed="rId18"/>
        </a:buBlip>
        <a:defRPr sz="2400" b="0" i="0" kern="1200">
          <a:solidFill>
            <a:srgbClr val="3C3C3B"/>
          </a:solidFill>
          <a:latin typeface="Meta IGM" panose="02000503040000020004" pitchFamily="2" charset="0"/>
          <a:ea typeface="+mn-ea"/>
          <a:cs typeface="+mn-cs"/>
        </a:defRPr>
      </a:lvl3pPr>
      <a:lvl4pPr marL="1408165" indent="-324592" algn="l" defTabSz="914377" rtl="0" eaLnBrk="1" latinLnBrk="0" hangingPunct="1">
        <a:lnSpc>
          <a:spcPct val="90000"/>
        </a:lnSpc>
        <a:spcBef>
          <a:spcPts val="500"/>
        </a:spcBef>
        <a:buSzPct val="90000"/>
        <a:buFontTx/>
        <a:buBlip>
          <a:blip r:embed="rId18"/>
        </a:buBlip>
        <a:defRPr sz="2400" b="0" i="0" kern="1200">
          <a:solidFill>
            <a:srgbClr val="3C3C3B"/>
          </a:solidFill>
          <a:latin typeface="Meta IGM" panose="02000503040000020004" pitchFamily="2" charset="0"/>
          <a:ea typeface="+mn-ea"/>
          <a:cs typeface="+mn-cs"/>
        </a:defRPr>
      </a:lvl4pPr>
      <a:lvl5pPr marL="1769356" indent="-324592" algn="l" defTabSz="914377" rtl="0" eaLnBrk="1" latinLnBrk="0" hangingPunct="1">
        <a:lnSpc>
          <a:spcPct val="90000"/>
        </a:lnSpc>
        <a:spcBef>
          <a:spcPts val="500"/>
        </a:spcBef>
        <a:buFontTx/>
        <a:buBlip>
          <a:blip r:embed="rId18"/>
        </a:buBlip>
        <a:defRPr sz="2400" b="0" i="0" kern="1200">
          <a:solidFill>
            <a:srgbClr val="3C3C3B"/>
          </a:solidFill>
          <a:latin typeface="Meta IGM" panose="02000503040000020004" pitchFamily="2" charset="0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b="0" i="0" kern="1200">
          <a:solidFill>
            <a:srgbClr val="3C3C3B"/>
          </a:solidFill>
          <a:latin typeface="Meta IGM" panose="02000503040000020004" pitchFamily="2" charset="0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1620">
          <p15:clr>
            <a:srgbClr val="F26B43"/>
          </p15:clr>
        </p15:guide>
        <p15:guide id="2" pos="2880">
          <p15:clr>
            <a:srgbClr val="F26B43"/>
          </p15:clr>
        </p15:guide>
        <p15:guide id="3" pos="158">
          <p15:clr>
            <a:srgbClr val="F26B43"/>
          </p15:clr>
        </p15:guide>
        <p15:guide id="4" pos="5602">
          <p15:clr>
            <a:srgbClr val="F26B43"/>
          </p15:clr>
        </p15:guide>
        <p15:guide id="5" orient="horz" pos="146">
          <p15:clr>
            <a:srgbClr val="F26B43"/>
          </p15:clr>
        </p15:guide>
        <p15:guide id="6" orient="horz" pos="309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9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13" Type="http://schemas.openxmlformats.org/officeDocument/2006/relationships/image" Target="../media/image19.png"/><Relationship Id="rId18" Type="http://schemas.openxmlformats.org/officeDocument/2006/relationships/image" Target="../media/image24.png"/><Relationship Id="rId3" Type="http://schemas.openxmlformats.org/officeDocument/2006/relationships/image" Target="../media/image9.png"/><Relationship Id="rId21" Type="http://schemas.openxmlformats.org/officeDocument/2006/relationships/image" Target="../media/image27.png"/><Relationship Id="rId7" Type="http://schemas.openxmlformats.org/officeDocument/2006/relationships/image" Target="../media/image13.png"/><Relationship Id="rId12" Type="http://schemas.openxmlformats.org/officeDocument/2006/relationships/image" Target="../media/image18.png"/><Relationship Id="rId17" Type="http://schemas.openxmlformats.org/officeDocument/2006/relationships/image" Target="../media/image23.png"/><Relationship Id="rId2" Type="http://schemas.openxmlformats.org/officeDocument/2006/relationships/notesSlide" Target="../notesSlides/notesSlide2.xml"/><Relationship Id="rId16" Type="http://schemas.openxmlformats.org/officeDocument/2006/relationships/image" Target="../media/image22.png"/><Relationship Id="rId20" Type="http://schemas.openxmlformats.org/officeDocument/2006/relationships/image" Target="../media/image26.png"/><Relationship Id="rId1" Type="http://schemas.openxmlformats.org/officeDocument/2006/relationships/slideLayout" Target="../slideLayouts/slideLayout28.xml"/><Relationship Id="rId6" Type="http://schemas.openxmlformats.org/officeDocument/2006/relationships/image" Target="../media/image12.png"/><Relationship Id="rId11" Type="http://schemas.openxmlformats.org/officeDocument/2006/relationships/image" Target="../media/image17.png"/><Relationship Id="rId5" Type="http://schemas.openxmlformats.org/officeDocument/2006/relationships/image" Target="../media/image11.png"/><Relationship Id="rId15" Type="http://schemas.openxmlformats.org/officeDocument/2006/relationships/image" Target="../media/image21.png"/><Relationship Id="rId23" Type="http://schemas.openxmlformats.org/officeDocument/2006/relationships/image" Target="../media/image29.png"/><Relationship Id="rId10" Type="http://schemas.openxmlformats.org/officeDocument/2006/relationships/image" Target="../media/image16.png"/><Relationship Id="rId19" Type="http://schemas.openxmlformats.org/officeDocument/2006/relationships/image" Target="../media/image25.png"/><Relationship Id="rId4" Type="http://schemas.openxmlformats.org/officeDocument/2006/relationships/image" Target="../media/image10.png"/><Relationship Id="rId9" Type="http://schemas.openxmlformats.org/officeDocument/2006/relationships/image" Target="../media/image15.png"/><Relationship Id="rId14" Type="http://schemas.openxmlformats.org/officeDocument/2006/relationships/image" Target="../media/image20.png"/><Relationship Id="rId22" Type="http://schemas.openxmlformats.org/officeDocument/2006/relationships/image" Target="../media/image2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6.xml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261462" y="5038811"/>
            <a:ext cx="6669660" cy="1585864"/>
          </a:xfrm>
        </p:spPr>
        <p:txBody>
          <a:bodyPr/>
          <a:lstStyle/>
          <a:p>
            <a:r>
              <a:rPr lang="de-DE" sz="4800" dirty="0"/>
              <a:t>Ortsvorstandsitzung</a:t>
            </a:r>
            <a:br>
              <a:rPr lang="de-DE" sz="3733" dirty="0"/>
            </a:br>
            <a:br>
              <a:rPr lang="de-DE" sz="3733" dirty="0"/>
            </a:br>
            <a:endParaRPr lang="de-DE" sz="3733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4"/>
          </p:nvPr>
        </p:nvSpPr>
        <p:spPr/>
        <p:txBody>
          <a:bodyPr>
            <a:noAutofit/>
          </a:bodyPr>
          <a:lstStyle/>
          <a:p>
            <a:r>
              <a:rPr lang="de-DE" sz="4267" b="1"/>
              <a:t>30.01.2025</a:t>
            </a:r>
            <a:endParaRPr lang="de-DE" sz="4267" b="1" dirty="0"/>
          </a:p>
        </p:txBody>
      </p:sp>
    </p:spTree>
    <p:extLst>
      <p:ext uri="{BB962C8B-B14F-4D97-AF65-F5344CB8AC3E}">
        <p14:creationId xmlns:p14="http://schemas.microsoft.com/office/powerpoint/2010/main" val="212042344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platzhalter 3"/>
          <p:cNvSpPr>
            <a:spLocks noGrp="1"/>
          </p:cNvSpPr>
          <p:nvPr>
            <p:ph type="body" sz="quarter" idx="13"/>
          </p:nvPr>
        </p:nvSpPr>
        <p:spPr>
          <a:xfrm>
            <a:off x="401443" y="1062976"/>
            <a:ext cx="10457436" cy="660400"/>
          </a:xfrm>
        </p:spPr>
        <p:txBody>
          <a:bodyPr/>
          <a:lstStyle/>
          <a:p>
            <a:r>
              <a:rPr lang="de-DE"/>
              <a:t>Gesamtergebnis in EUR (Stand Dez. 2024)</a:t>
            </a:r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1443" y="1977069"/>
            <a:ext cx="4991100" cy="3124200"/>
          </a:xfrm>
          <a:prstGeom prst="rect">
            <a:avLst/>
          </a:prstGeom>
        </p:spPr>
      </p:pic>
      <p:pic>
        <p:nvPicPr>
          <p:cNvPr id="7" name="Grafik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56784" y="1732175"/>
            <a:ext cx="5080000" cy="4152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5545900"/>
      </p:ext>
    </p:extLst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feld 2"/>
          <p:cNvSpPr txBox="1"/>
          <p:nvPr/>
        </p:nvSpPr>
        <p:spPr>
          <a:xfrm>
            <a:off x="1" y="3346495"/>
            <a:ext cx="8964313" cy="20622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377"/>
            <a:r>
              <a:rPr lang="de-DE" sz="4267" dirty="0">
                <a:solidFill>
                  <a:srgbClr val="FFFFFF"/>
                </a:solidFill>
                <a:latin typeface="Meta IGM"/>
              </a:rPr>
              <a:t>Vielen Dank für Eure Aufmerksamkeit</a:t>
            </a:r>
          </a:p>
          <a:p>
            <a:pPr defTabSz="914377"/>
            <a:r>
              <a:rPr lang="de-DE" sz="4267" dirty="0">
                <a:solidFill>
                  <a:srgbClr val="FFFFFF"/>
                </a:solidFill>
                <a:latin typeface="Meta IGM"/>
              </a:rPr>
              <a:t>Nächste OV:</a:t>
            </a:r>
          </a:p>
          <a:p>
            <a:pPr defTabSz="914377"/>
            <a:r>
              <a:rPr lang="de-DE" sz="4267" dirty="0">
                <a:solidFill>
                  <a:srgbClr val="FFFFFF"/>
                </a:solidFill>
                <a:latin typeface="Meta IGM"/>
              </a:rPr>
              <a:t>Donnerstag, 20.02.2025</a:t>
            </a:r>
          </a:p>
        </p:txBody>
      </p:sp>
    </p:spTree>
    <p:extLst>
      <p:ext uri="{BB962C8B-B14F-4D97-AF65-F5344CB8AC3E}">
        <p14:creationId xmlns:p14="http://schemas.microsoft.com/office/powerpoint/2010/main" val="32222976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1">
            <a:extLst>
              <a:ext uri="{FF2B5EF4-FFF2-40B4-BE49-F238E27FC236}">
                <a16:creationId xmlns:a16="http://schemas.microsoft.com/office/drawing/2014/main" id="{DD66F8E0-182C-434B-911D-7884B7EE7951}"/>
              </a:ext>
            </a:extLst>
          </p:cNvPr>
          <p:cNvSpPr txBox="1"/>
          <p:nvPr/>
        </p:nvSpPr>
        <p:spPr>
          <a:xfrm>
            <a:off x="334435" y="695818"/>
            <a:ext cx="5285499" cy="238033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354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b="1" i="0" kern="1200" cap="all" spc="267" baseline="0">
                <a:solidFill>
                  <a:srgbClr val="E3051B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de-DE" sz="2000" spc="0">
              <a:latin typeface="+mn-lt"/>
            </a:endParaRPr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/>
              <a:t>Mitgliederbestand </a:t>
            </a:r>
            <a:r>
              <a:rPr lang="de-DE" b="1">
                <a:solidFill>
                  <a:srgbClr val="C00000"/>
                </a:solidFill>
              </a:rPr>
              <a:t>Alle Mitglieder und Betriebsangehörige</a:t>
            </a:r>
            <a:r>
              <a:rPr lang="de-DE"/>
              <a:t> (Stand 12/2024)</a:t>
            </a:r>
          </a:p>
        </p:txBody>
      </p:sp>
      <p:pic>
        <p:nvPicPr>
          <p:cNvPr id="9" name="Grafik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003282"/>
            <a:ext cx="6070600" cy="3898900"/>
          </a:xfrm>
          <a:prstGeom prst="rect">
            <a:avLst/>
          </a:prstGeom>
        </p:spPr>
      </p:pic>
      <p:pic>
        <p:nvPicPr>
          <p:cNvPr id="10" name="Grafik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96000" y="1956374"/>
            <a:ext cx="6070600" cy="3848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8898339"/>
      </p:ext>
    </p:extLst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platzhalter 27"/>
          <p:cNvSpPr>
            <a:spLocks noGrp="1"/>
          </p:cNvSpPr>
          <p:nvPr>
            <p:ph type="body" sz="quarter" idx="14"/>
          </p:nvPr>
        </p:nvSpPr>
        <p:spPr/>
        <p:txBody>
          <a:bodyPr>
            <a:normAutofit lnSpcReduction="10000"/>
          </a:bodyPr>
          <a:lstStyle/>
          <a:p>
            <a:endParaRPr lang="de-DE"/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725" y="843603"/>
            <a:ext cx="3810000" cy="723900"/>
          </a:xfrm>
          <a:prstGeom prst="rect">
            <a:avLst/>
          </a:prstGeom>
        </p:spPr>
      </p:pic>
      <p:pic>
        <p:nvPicPr>
          <p:cNvPr id="5" name="Grafik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727" y="1396036"/>
            <a:ext cx="2133600" cy="1422400"/>
          </a:xfrm>
          <a:prstGeom prst="rect">
            <a:avLst/>
          </a:prstGeom>
        </p:spPr>
      </p:pic>
      <p:pic>
        <p:nvPicPr>
          <p:cNvPr id="6" name="Grafik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040000" y="1396036"/>
            <a:ext cx="2133600" cy="1422400"/>
          </a:xfrm>
          <a:prstGeom prst="rect">
            <a:avLst/>
          </a:prstGeom>
        </p:spPr>
      </p:pic>
      <p:pic>
        <p:nvPicPr>
          <p:cNvPr id="7" name="Grafik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044113" y="1396036"/>
            <a:ext cx="2133600" cy="1422400"/>
          </a:xfrm>
          <a:prstGeom prst="rect">
            <a:avLst/>
          </a:prstGeom>
        </p:spPr>
      </p:pic>
      <p:pic>
        <p:nvPicPr>
          <p:cNvPr id="9" name="Grafik 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019053" y="1396036"/>
            <a:ext cx="2273300" cy="1422400"/>
          </a:xfrm>
          <a:prstGeom prst="rect">
            <a:avLst/>
          </a:prstGeom>
        </p:spPr>
      </p:pic>
      <p:pic>
        <p:nvPicPr>
          <p:cNvPr id="10" name="Grafik 9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056396" y="1396036"/>
            <a:ext cx="2133600" cy="1422400"/>
          </a:xfrm>
          <a:prstGeom prst="rect">
            <a:avLst/>
          </a:prstGeom>
        </p:spPr>
      </p:pic>
      <p:pic>
        <p:nvPicPr>
          <p:cNvPr id="11" name="Grafik 10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0001605" y="1400872"/>
            <a:ext cx="2133600" cy="1422400"/>
          </a:xfrm>
          <a:prstGeom prst="rect">
            <a:avLst/>
          </a:prstGeom>
        </p:spPr>
      </p:pic>
      <p:pic>
        <p:nvPicPr>
          <p:cNvPr id="8" name="Grafik 7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6356" y="2851219"/>
            <a:ext cx="3810000" cy="723900"/>
          </a:xfrm>
          <a:prstGeom prst="rect">
            <a:avLst/>
          </a:prstGeom>
        </p:spPr>
      </p:pic>
      <p:pic>
        <p:nvPicPr>
          <p:cNvPr id="12" name="Grafik 11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74727" y="3342852"/>
            <a:ext cx="2133600" cy="1422400"/>
          </a:xfrm>
          <a:prstGeom prst="rect">
            <a:avLst/>
          </a:prstGeom>
        </p:spPr>
      </p:pic>
      <p:pic>
        <p:nvPicPr>
          <p:cNvPr id="13" name="Grafik 12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2045599" y="3341103"/>
            <a:ext cx="2133600" cy="1422400"/>
          </a:xfrm>
          <a:prstGeom prst="rect">
            <a:avLst/>
          </a:prstGeom>
        </p:spPr>
      </p:pic>
      <p:pic>
        <p:nvPicPr>
          <p:cNvPr id="14" name="Grafik 13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4051083" y="3341108"/>
            <a:ext cx="2133600" cy="1422400"/>
          </a:xfrm>
          <a:prstGeom prst="rect">
            <a:avLst/>
          </a:prstGeom>
        </p:spPr>
      </p:pic>
      <p:pic>
        <p:nvPicPr>
          <p:cNvPr id="15" name="Grafik 14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6014986" y="3342852"/>
            <a:ext cx="2273300" cy="1422400"/>
          </a:xfrm>
          <a:prstGeom prst="rect">
            <a:avLst/>
          </a:prstGeom>
        </p:spPr>
      </p:pic>
      <p:pic>
        <p:nvPicPr>
          <p:cNvPr id="16" name="Grafik 15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8056396" y="3342852"/>
            <a:ext cx="2133600" cy="1422400"/>
          </a:xfrm>
          <a:prstGeom prst="rect">
            <a:avLst/>
          </a:prstGeom>
        </p:spPr>
      </p:pic>
      <p:pic>
        <p:nvPicPr>
          <p:cNvPr id="18" name="Grafik 17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10001605" y="3347691"/>
            <a:ext cx="2133600" cy="1422400"/>
          </a:xfrm>
          <a:prstGeom prst="rect">
            <a:avLst/>
          </a:prstGeom>
        </p:spPr>
      </p:pic>
      <p:pic>
        <p:nvPicPr>
          <p:cNvPr id="20" name="Grafik 19"/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76357" y="4725085"/>
            <a:ext cx="3810000" cy="723900"/>
          </a:xfrm>
          <a:prstGeom prst="rect">
            <a:avLst/>
          </a:prstGeom>
        </p:spPr>
      </p:pic>
      <p:pic>
        <p:nvPicPr>
          <p:cNvPr id="21" name="Grafik 20"/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76357" y="5198719"/>
            <a:ext cx="2133600" cy="1422400"/>
          </a:xfrm>
          <a:prstGeom prst="rect">
            <a:avLst/>
          </a:prstGeom>
        </p:spPr>
      </p:pic>
      <p:pic>
        <p:nvPicPr>
          <p:cNvPr id="22" name="Grafik 21"/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2045599" y="5200624"/>
            <a:ext cx="2133600" cy="1422400"/>
          </a:xfrm>
          <a:prstGeom prst="rect">
            <a:avLst/>
          </a:prstGeom>
        </p:spPr>
      </p:pic>
      <p:pic>
        <p:nvPicPr>
          <p:cNvPr id="23" name="Grafik 22"/>
          <p:cNvPicPr>
            <a:picLocks noChangeAspect="1"/>
          </p:cNvPicPr>
          <p:nvPr/>
        </p:nvPicPr>
        <p:blipFill>
          <a:blip r:embed="rId20"/>
          <a:stretch>
            <a:fillRect/>
          </a:stretch>
        </p:blipFill>
        <p:spPr>
          <a:xfrm>
            <a:off x="4051083" y="5200624"/>
            <a:ext cx="2133600" cy="1422400"/>
          </a:xfrm>
          <a:prstGeom prst="rect">
            <a:avLst/>
          </a:prstGeom>
        </p:spPr>
      </p:pic>
      <p:pic>
        <p:nvPicPr>
          <p:cNvPr id="24" name="Grafik 23"/>
          <p:cNvPicPr>
            <a:picLocks noChangeAspect="1"/>
          </p:cNvPicPr>
          <p:nvPr/>
        </p:nvPicPr>
        <p:blipFill>
          <a:blip r:embed="rId21"/>
          <a:stretch>
            <a:fillRect/>
          </a:stretch>
        </p:blipFill>
        <p:spPr>
          <a:xfrm>
            <a:off x="6019053" y="5209533"/>
            <a:ext cx="2273300" cy="1422400"/>
          </a:xfrm>
          <a:prstGeom prst="rect">
            <a:avLst/>
          </a:prstGeom>
        </p:spPr>
      </p:pic>
      <p:pic>
        <p:nvPicPr>
          <p:cNvPr id="25" name="Grafik 24"/>
          <p:cNvPicPr>
            <a:picLocks noChangeAspect="1"/>
          </p:cNvPicPr>
          <p:nvPr/>
        </p:nvPicPr>
        <p:blipFill>
          <a:blip r:embed="rId22"/>
          <a:stretch>
            <a:fillRect/>
          </a:stretch>
        </p:blipFill>
        <p:spPr>
          <a:xfrm>
            <a:off x="8056396" y="5200700"/>
            <a:ext cx="2133600" cy="1422400"/>
          </a:xfrm>
          <a:prstGeom prst="rect">
            <a:avLst/>
          </a:prstGeom>
        </p:spPr>
      </p:pic>
      <p:pic>
        <p:nvPicPr>
          <p:cNvPr id="26" name="Grafik 25"/>
          <p:cNvPicPr>
            <a:picLocks noChangeAspect="1"/>
          </p:cNvPicPr>
          <p:nvPr/>
        </p:nvPicPr>
        <p:blipFill>
          <a:blip r:embed="rId23"/>
          <a:stretch>
            <a:fillRect/>
          </a:stretch>
        </p:blipFill>
        <p:spPr>
          <a:xfrm>
            <a:off x="10001605" y="5193057"/>
            <a:ext cx="2133600" cy="1422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8999241"/>
      </p:ext>
    </p:extLst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1">
            <a:extLst>
              <a:ext uri="{FF2B5EF4-FFF2-40B4-BE49-F238E27FC236}">
                <a16:creationId xmlns:a16="http://schemas.microsoft.com/office/drawing/2014/main" id="{DD66F8E0-182C-434B-911D-7884B7EE7951}"/>
              </a:ext>
            </a:extLst>
          </p:cNvPr>
          <p:cNvSpPr txBox="1"/>
          <p:nvPr/>
        </p:nvSpPr>
        <p:spPr>
          <a:xfrm>
            <a:off x="334435" y="695818"/>
            <a:ext cx="5285499" cy="238033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354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b="1" i="0" kern="1200" cap="all" spc="267" baseline="0">
                <a:solidFill>
                  <a:srgbClr val="E3051B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de-DE" sz="2000" spc="0">
              <a:latin typeface="+mn-lt"/>
            </a:endParaRPr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/>
              <a:t>Saldo gesamt </a:t>
            </a:r>
            <a:r>
              <a:rPr lang="de-DE" b="1">
                <a:solidFill>
                  <a:srgbClr val="C00000"/>
                </a:solidFill>
              </a:rPr>
              <a:t>Alle Mitglieder</a:t>
            </a:r>
            <a:r>
              <a:rPr lang="de-DE" b="1"/>
              <a:t> </a:t>
            </a:r>
            <a:r>
              <a:rPr lang="de-DE"/>
              <a:t>- monatliche Entwicklung (Stand 12/2024)</a:t>
            </a:r>
          </a:p>
        </p:txBody>
      </p:sp>
      <p:pic>
        <p:nvPicPr>
          <p:cNvPr id="3" name="Grafik 2"/>
          <p:cNvPicPr/>
          <p:nvPr/>
        </p:nvPicPr>
        <p:blipFill>
          <a:blip r:embed="rId3"/>
          <a:stretch>
            <a:fillRect/>
          </a:stretch>
        </p:blipFill>
        <p:spPr>
          <a:xfrm>
            <a:off x="2952001" y="2040001"/>
            <a:ext cx="5549900" cy="4152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5006167"/>
      </p:ext>
    </p:extLst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Grafik 1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4433" y="4239450"/>
            <a:ext cx="3314700" cy="698500"/>
          </a:xfrm>
          <a:prstGeom prst="rect">
            <a:avLst/>
          </a:prstGeom>
        </p:spPr>
      </p:pic>
      <p:pic>
        <p:nvPicPr>
          <p:cNvPr id="19" name="Grafik 18"/>
          <p:cNvPicPr/>
          <p:nvPr/>
        </p:nvPicPr>
        <p:blipFill>
          <a:blip r:embed="rId4"/>
          <a:stretch>
            <a:fillRect/>
          </a:stretch>
        </p:blipFill>
        <p:spPr>
          <a:xfrm>
            <a:off x="383963" y="1954816"/>
            <a:ext cx="3975100" cy="952500"/>
          </a:xfrm>
          <a:prstGeom prst="rect">
            <a:avLst/>
          </a:prstGeom>
        </p:spPr>
      </p:pic>
      <p:pic>
        <p:nvPicPr>
          <p:cNvPr id="8" name="Grafik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68992" y="1954816"/>
            <a:ext cx="6223000" cy="3962400"/>
          </a:xfrm>
          <a:prstGeom prst="rect">
            <a:avLst/>
          </a:prstGeom>
        </p:spPr>
      </p:pic>
      <p:sp>
        <p:nvSpPr>
          <p:cNvPr id="4" name="Textplatzhalter 3"/>
          <p:cNvSpPr>
            <a:spLocks noGrp="1"/>
          </p:cNvSpPr>
          <p:nvPr>
            <p:ph type="body" sz="quarter" idx="13"/>
          </p:nvPr>
        </p:nvSpPr>
        <p:spPr>
          <a:xfrm>
            <a:off x="334432" y="867776"/>
            <a:ext cx="10509579" cy="660400"/>
          </a:xfrm>
        </p:spPr>
        <p:txBody>
          <a:bodyPr/>
          <a:lstStyle/>
          <a:p>
            <a:endParaRPr lang="de-DE" b="1">
              <a:solidFill>
                <a:srgbClr val="C00000"/>
              </a:solidFill>
            </a:endParaRPr>
          </a:p>
          <a:p>
            <a:r>
              <a:rPr lang="de-DE" b="1">
                <a:solidFill>
                  <a:srgbClr val="C00000"/>
                </a:solidFill>
              </a:rPr>
              <a:t>Alle Mitglieder und Betriebsangehörige </a:t>
            </a:r>
          </a:p>
          <a:p>
            <a:r>
              <a:rPr lang="de-DE">
                <a:solidFill>
                  <a:schemeClr val="tx1"/>
                </a:solidFill>
              </a:rPr>
              <a:t>Beiträge und Beitragseinnahmen</a:t>
            </a:r>
            <a:r>
              <a:rPr lang="de-DE" b="1">
                <a:solidFill>
                  <a:srgbClr val="C00000"/>
                </a:solidFill>
              </a:rPr>
              <a:t> </a:t>
            </a:r>
            <a:br>
              <a:rPr lang="de-DE"/>
            </a:b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68311055"/>
      </p:ext>
    </p:extLst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1">
            <a:extLst>
              <a:ext uri="{FF2B5EF4-FFF2-40B4-BE49-F238E27FC236}">
                <a16:creationId xmlns:a16="http://schemas.microsoft.com/office/drawing/2014/main" id="{DD66F8E0-182C-434B-911D-7884B7EE7951}"/>
              </a:ext>
            </a:extLst>
          </p:cNvPr>
          <p:cNvSpPr txBox="1"/>
          <p:nvPr/>
        </p:nvSpPr>
        <p:spPr>
          <a:xfrm>
            <a:off x="334435" y="695818"/>
            <a:ext cx="5285499" cy="238033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354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b="1" i="0" kern="1200" cap="all" spc="267" baseline="0">
                <a:solidFill>
                  <a:srgbClr val="E3051B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de-DE" sz="2000" spc="0">
              <a:latin typeface="+mn-lt"/>
            </a:endParaRPr>
          </a:p>
        </p:txBody>
      </p:sp>
      <p:sp>
        <p:nvSpPr>
          <p:cNvPr id="13" name="Textplatzhalter 1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/>
              <a:t>Neuaufnahmen - </a:t>
            </a:r>
            <a:r>
              <a:rPr lang="de-DE" b="1">
                <a:solidFill>
                  <a:srgbClr val="C00000"/>
                </a:solidFill>
              </a:rPr>
              <a:t>TOP 10 Betriebe </a:t>
            </a:r>
            <a:r>
              <a:rPr lang="de-DE"/>
              <a:t>(Stand 12/2024)</a:t>
            </a:r>
          </a:p>
        </p:txBody>
      </p:sp>
      <p:pic>
        <p:nvPicPr>
          <p:cNvPr id="6" name="Grafik 5"/>
          <p:cNvPicPr/>
          <p:nvPr/>
        </p:nvPicPr>
        <p:blipFill>
          <a:blip r:embed="rId3"/>
          <a:stretch>
            <a:fillRect/>
          </a:stretch>
        </p:blipFill>
        <p:spPr>
          <a:xfrm>
            <a:off x="336000" y="1824800"/>
            <a:ext cx="11582400" cy="3657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102872"/>
      </p:ext>
    </p:extLst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1">
            <a:extLst>
              <a:ext uri="{FF2B5EF4-FFF2-40B4-BE49-F238E27FC236}">
                <a16:creationId xmlns:a16="http://schemas.microsoft.com/office/drawing/2014/main" id="{DD66F8E0-182C-434B-911D-7884B7EE7951}"/>
              </a:ext>
            </a:extLst>
          </p:cNvPr>
          <p:cNvSpPr txBox="1"/>
          <p:nvPr/>
        </p:nvSpPr>
        <p:spPr>
          <a:xfrm>
            <a:off x="334435" y="695818"/>
            <a:ext cx="5285499" cy="238033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354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b="1" i="0" kern="1200" cap="all" spc="267" baseline="0">
                <a:solidFill>
                  <a:srgbClr val="E3051B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de-DE" sz="2000" spc="0">
              <a:latin typeface="+mn-lt"/>
            </a:endParaRPr>
          </a:p>
        </p:txBody>
      </p:sp>
      <p:sp>
        <p:nvSpPr>
          <p:cNvPr id="13" name="Textplatzhalter 1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/>
              <a:t>Neuaufnahmen - </a:t>
            </a:r>
            <a:r>
              <a:rPr lang="de-DE" b="1" dirty="0">
                <a:solidFill>
                  <a:srgbClr val="C00000"/>
                </a:solidFill>
              </a:rPr>
              <a:t>TOP OV-Betriebe </a:t>
            </a:r>
            <a:r>
              <a:rPr lang="de-DE" dirty="0"/>
              <a:t>(Stand 12/2024)</a:t>
            </a:r>
          </a:p>
          <a:p>
            <a:endParaRPr lang="de-DE" dirty="0"/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6000" y="1824801"/>
            <a:ext cx="11582400" cy="3365500"/>
          </a:xfrm>
          <a:prstGeom prst="rect">
            <a:avLst/>
          </a:prstGeom>
        </p:spPr>
      </p:pic>
      <p:sp>
        <p:nvSpPr>
          <p:cNvPr id="11" name="Textplatzhalter 12">
            <a:extLst>
              <a:ext uri="{FF2B5EF4-FFF2-40B4-BE49-F238E27FC236}">
                <a16:creationId xmlns:a16="http://schemas.microsoft.com/office/drawing/2014/main" id="{BD26AAEE-9B3A-AB76-646E-5ED438E6FF8B}"/>
              </a:ext>
            </a:extLst>
          </p:cNvPr>
          <p:cNvSpPr txBox="1">
            <a:spLocks/>
          </p:cNvSpPr>
          <p:nvPr/>
        </p:nvSpPr>
        <p:spPr>
          <a:xfrm>
            <a:off x="334433" y="1062976"/>
            <a:ext cx="10509579" cy="6604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marL="0" indent="0" algn="l" defTabSz="914377" rtl="0" eaLnBrk="1" latinLnBrk="0" hangingPunct="1">
              <a:lnSpc>
                <a:spcPct val="90000"/>
              </a:lnSpc>
              <a:spcBef>
                <a:spcPts val="1000"/>
              </a:spcBef>
              <a:buSzPct val="90000"/>
              <a:buFontTx/>
              <a:buNone/>
              <a:defRPr sz="3200" b="0" i="0" kern="1200" spc="133" baseline="0">
                <a:solidFill>
                  <a:srgbClr val="3C3C3B"/>
                </a:solidFill>
                <a:latin typeface="Meta Head IGM Cond Light" panose="02000506030000020004" pitchFamily="2" charset="77"/>
                <a:ea typeface="+mn-ea"/>
                <a:cs typeface="+mn-cs"/>
              </a:defRPr>
            </a:lvl1pPr>
            <a:lvl2pPr marL="685783" indent="-324592" algn="l" defTabSz="914377" rtl="0" eaLnBrk="1" latinLnBrk="0" hangingPunct="1">
              <a:lnSpc>
                <a:spcPct val="90000"/>
              </a:lnSpc>
              <a:spcBef>
                <a:spcPts val="500"/>
              </a:spcBef>
              <a:buSzPct val="90000"/>
              <a:buFontTx/>
              <a:buBlip>
                <a:blip r:embed="rId4"/>
              </a:buBlip>
              <a:defRPr sz="2400" b="0" i="0" kern="1200">
                <a:solidFill>
                  <a:srgbClr val="3C3C3B"/>
                </a:solidFill>
                <a:latin typeface="Meta IGM" panose="02000503040000020004" pitchFamily="2" charset="0"/>
                <a:ea typeface="+mn-ea"/>
                <a:cs typeface="+mn-cs"/>
              </a:defRPr>
            </a:lvl2pPr>
            <a:lvl3pPr marL="1046974" indent="-324592" algn="l" defTabSz="914377" rtl="0" eaLnBrk="1" latinLnBrk="0" hangingPunct="1">
              <a:lnSpc>
                <a:spcPct val="90000"/>
              </a:lnSpc>
              <a:spcBef>
                <a:spcPts val="500"/>
              </a:spcBef>
              <a:buSzPct val="90000"/>
              <a:buFontTx/>
              <a:buBlip>
                <a:blip r:embed="rId4"/>
              </a:buBlip>
              <a:defRPr sz="2400" b="0" i="0" kern="1200">
                <a:solidFill>
                  <a:srgbClr val="3C3C3B"/>
                </a:solidFill>
                <a:latin typeface="Meta IGM" panose="02000503040000020004" pitchFamily="2" charset="0"/>
                <a:ea typeface="+mn-ea"/>
                <a:cs typeface="+mn-cs"/>
              </a:defRPr>
            </a:lvl3pPr>
            <a:lvl4pPr marL="1408165" indent="-324592" algn="l" defTabSz="914377" rtl="0" eaLnBrk="1" latinLnBrk="0" hangingPunct="1">
              <a:lnSpc>
                <a:spcPct val="90000"/>
              </a:lnSpc>
              <a:spcBef>
                <a:spcPts val="500"/>
              </a:spcBef>
              <a:buSzPct val="90000"/>
              <a:buFontTx/>
              <a:buBlip>
                <a:blip r:embed="rId4"/>
              </a:buBlip>
              <a:defRPr sz="2400" b="0" i="0" kern="1200">
                <a:solidFill>
                  <a:srgbClr val="3C3C3B"/>
                </a:solidFill>
                <a:latin typeface="Meta IGM" panose="02000503040000020004" pitchFamily="2" charset="0"/>
                <a:ea typeface="+mn-ea"/>
                <a:cs typeface="+mn-cs"/>
              </a:defRPr>
            </a:lvl4pPr>
            <a:lvl5pPr marL="1769356" indent="-324592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Blip>
                <a:blip r:embed="rId4"/>
              </a:buBlip>
              <a:defRPr sz="2400" b="0" i="0" kern="1200">
                <a:solidFill>
                  <a:srgbClr val="3C3C3B"/>
                </a:solidFill>
                <a:latin typeface="Meta IGM" panose="02000503040000020004" pitchFamily="2" charset="0"/>
                <a:ea typeface="+mn-ea"/>
                <a:cs typeface="+mn-cs"/>
              </a:defRPr>
            </a:lvl5pPr>
            <a:lvl6pPr marL="2514537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b="0" i="0" kern="1200">
                <a:solidFill>
                  <a:srgbClr val="3C3C3B"/>
                </a:solidFill>
                <a:latin typeface="Meta IGM" panose="02000503040000020004" pitchFamily="2" charset="0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/>
              <a:t>Neuaufnahmen - </a:t>
            </a:r>
            <a:r>
              <a:rPr lang="de-DE" b="1">
                <a:solidFill>
                  <a:srgbClr val="C00000"/>
                </a:solidFill>
              </a:rPr>
              <a:t>TOP OV-Betriebe </a:t>
            </a:r>
            <a:r>
              <a:rPr lang="de-DE"/>
              <a:t>(Stand 12/2024)</a:t>
            </a:r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4976566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1">
            <a:extLst>
              <a:ext uri="{FF2B5EF4-FFF2-40B4-BE49-F238E27FC236}">
                <a16:creationId xmlns:a16="http://schemas.microsoft.com/office/drawing/2014/main" id="{DD66F8E0-182C-434B-911D-7884B7EE7951}"/>
              </a:ext>
            </a:extLst>
          </p:cNvPr>
          <p:cNvSpPr txBox="1"/>
          <p:nvPr/>
        </p:nvSpPr>
        <p:spPr>
          <a:xfrm>
            <a:off x="334435" y="695818"/>
            <a:ext cx="5285499" cy="238033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354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b="1" i="0" kern="1200" cap="all" spc="267" baseline="0">
                <a:solidFill>
                  <a:srgbClr val="E3051B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de-DE" sz="2000" spc="0">
              <a:latin typeface="+mn-lt"/>
            </a:endParaRPr>
          </a:p>
        </p:txBody>
      </p:sp>
      <p:sp>
        <p:nvSpPr>
          <p:cNvPr id="13" name="Textplatzhalter 1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/>
              <a:t>Austritte / Streichungen – </a:t>
            </a:r>
            <a:r>
              <a:rPr lang="de-DE" b="1">
                <a:solidFill>
                  <a:srgbClr val="C00000"/>
                </a:solidFill>
              </a:rPr>
              <a:t>TOP 10 Betriebe </a:t>
            </a:r>
            <a:br>
              <a:rPr lang="de-DE" b="1">
                <a:solidFill>
                  <a:srgbClr val="C00000"/>
                </a:solidFill>
              </a:rPr>
            </a:br>
            <a:r>
              <a:rPr lang="de-DE"/>
              <a:t>(Stand 12/2024)</a:t>
            </a:r>
          </a:p>
        </p:txBody>
      </p:sp>
      <p:pic>
        <p:nvPicPr>
          <p:cNvPr id="7" name="Grafik 6"/>
          <p:cNvPicPr/>
          <p:nvPr/>
        </p:nvPicPr>
        <p:blipFill>
          <a:blip r:embed="rId3"/>
          <a:stretch>
            <a:fillRect/>
          </a:stretch>
        </p:blipFill>
        <p:spPr>
          <a:xfrm>
            <a:off x="334435" y="2019772"/>
            <a:ext cx="11582400" cy="3657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9133547"/>
      </p:ext>
    </p:extLst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1">
            <a:extLst>
              <a:ext uri="{FF2B5EF4-FFF2-40B4-BE49-F238E27FC236}">
                <a16:creationId xmlns:a16="http://schemas.microsoft.com/office/drawing/2014/main" id="{DD66F8E0-182C-434B-911D-7884B7EE7951}"/>
              </a:ext>
            </a:extLst>
          </p:cNvPr>
          <p:cNvSpPr txBox="1"/>
          <p:nvPr/>
        </p:nvSpPr>
        <p:spPr>
          <a:xfrm>
            <a:off x="334435" y="695818"/>
            <a:ext cx="5285499" cy="238033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354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b="1" i="0" kern="1200" cap="all" spc="267" baseline="0">
                <a:solidFill>
                  <a:srgbClr val="E3051B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de-DE" sz="2000" spc="0">
              <a:latin typeface="+mn-lt"/>
            </a:endParaRPr>
          </a:p>
        </p:txBody>
      </p:sp>
      <p:sp>
        <p:nvSpPr>
          <p:cNvPr id="13" name="Textplatzhalter 1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/>
              <a:t>Austritte / Streichungen – </a:t>
            </a:r>
            <a:r>
              <a:rPr lang="de-DE" b="1">
                <a:solidFill>
                  <a:srgbClr val="C00000"/>
                </a:solidFill>
              </a:rPr>
              <a:t>TOP OV-Betriebe </a:t>
            </a:r>
            <a:br>
              <a:rPr lang="de-DE" b="1">
                <a:solidFill>
                  <a:srgbClr val="C00000"/>
                </a:solidFill>
              </a:rPr>
            </a:br>
            <a:r>
              <a:rPr lang="de-DE"/>
              <a:t>(Stand 12/2024)</a:t>
            </a:r>
          </a:p>
        </p:txBody>
      </p:sp>
      <p:pic>
        <p:nvPicPr>
          <p:cNvPr id="9" name="Grafik 8"/>
          <p:cNvPicPr/>
          <p:nvPr/>
        </p:nvPicPr>
        <p:blipFill>
          <a:blip r:embed="rId3"/>
          <a:stretch>
            <a:fillRect/>
          </a:stretch>
        </p:blipFill>
        <p:spPr>
          <a:xfrm>
            <a:off x="336000" y="2031760"/>
            <a:ext cx="11582400" cy="3657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1389786"/>
      </p:ext>
    </p:extLst>
  </p:cSld>
  <p:clrMapOvr>
    <a:masterClrMapping/>
  </p:clrMapOvr>
  <p:transition/>
</p:sld>
</file>

<file path=ppt/theme/theme1.xml><?xml version="1.0" encoding="utf-8"?>
<a:theme xmlns:a="http://schemas.openxmlformats.org/drawingml/2006/main" name="Ohne_Fußleiste">
  <a:themeElements>
    <a:clrScheme name="IGM1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882A30"/>
      </a:accent1>
      <a:accent2>
        <a:srgbClr val="EAB500"/>
      </a:accent2>
      <a:accent3>
        <a:srgbClr val="2F80AB"/>
      </a:accent3>
      <a:accent4>
        <a:srgbClr val="5B9945"/>
      </a:accent4>
      <a:accent5>
        <a:srgbClr val="3C3C3C"/>
      </a:accent5>
      <a:accent6>
        <a:srgbClr val="DADADA"/>
      </a:accent6>
      <a:hlink>
        <a:srgbClr val="0563C1"/>
      </a:hlink>
      <a:folHlink>
        <a:srgbClr val="954F72"/>
      </a:folHlink>
    </a:clrScheme>
    <a:fontScheme name="Calibri">
      <a:majorFont>
        <a:latin typeface="Calibri" panose="020F0502020204030204"/>
        <a:ea typeface="Calibri" panose="020F0502020204030204"/>
        <a:cs typeface="Arial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Calibri" panose="020F0502020204030204"/>
        <a:cs typeface="Arial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jjjj_mm_Finanzbericht_YYY_Stand_JJJJMMTT.potx" id="{922D5BD8-1A05-4689-AE7F-E0346D1A2621}" vid="{4326B7D5-56B3-4ABA-9E21-6220F908D698}"/>
    </a:ext>
  </a:extLst>
</a:theme>
</file>

<file path=ppt/theme/theme2.xml><?xml version="1.0" encoding="utf-8"?>
<a:theme xmlns:a="http://schemas.openxmlformats.org/drawingml/2006/main" name="1_Office">
  <a:themeElements>
    <a:clrScheme name="IG Metall Farben">
      <a:dk1>
        <a:srgbClr val="E2051A"/>
      </a:dk1>
      <a:lt1>
        <a:srgbClr val="FFFFFF"/>
      </a:lt1>
      <a:dk2>
        <a:srgbClr val="646363"/>
      </a:dk2>
      <a:lt2>
        <a:srgbClr val="FFFFFF"/>
      </a:lt2>
      <a:accent1>
        <a:srgbClr val="8F2C33"/>
      </a:accent1>
      <a:accent2>
        <a:srgbClr val="EAB500"/>
      </a:accent2>
      <a:accent3>
        <a:srgbClr val="2F80AB"/>
      </a:accent3>
      <a:accent4>
        <a:srgbClr val="5B9945"/>
      </a:accent4>
      <a:accent5>
        <a:srgbClr val="646363"/>
      </a:accent5>
      <a:accent6>
        <a:srgbClr val="DADADA"/>
      </a:accent6>
      <a:hlink>
        <a:srgbClr val="E3051B"/>
      </a:hlink>
      <a:folHlink>
        <a:srgbClr val="3C3C3B"/>
      </a:folHlink>
    </a:clrScheme>
    <a:fontScheme name="IG Metall Schriften">
      <a:majorFont>
        <a:latin typeface="Meta Head IGM Cond Black"/>
        <a:ea typeface=""/>
        <a:cs typeface=""/>
      </a:majorFont>
      <a:minorFont>
        <a:latin typeface="Meta IGM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äsentation1" id="{898D9CD5-94C1-46E1-B4F8-9A16AA5959C1}" vid="{E64A584E-C9D5-4BAE-BB1E-97DAD836E504}"/>
    </a:ext>
  </a:extLst>
</a:theme>
</file>

<file path=ppt/theme/theme3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303</Words>
  <Application>Microsoft Office PowerPoint</Application>
  <PresentationFormat>Breitbild</PresentationFormat>
  <Paragraphs>43</Paragraphs>
  <Slides>11</Slides>
  <Notes>9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7</vt:i4>
      </vt:variant>
      <vt:variant>
        <vt:lpstr>Design</vt:lpstr>
      </vt:variant>
      <vt:variant>
        <vt:i4>2</vt:i4>
      </vt:variant>
      <vt:variant>
        <vt:lpstr>Folientitel</vt:lpstr>
      </vt:variant>
      <vt:variant>
        <vt:i4>11</vt:i4>
      </vt:variant>
    </vt:vector>
  </HeadingPairs>
  <TitlesOfParts>
    <vt:vector size="20" baseType="lpstr">
      <vt:lpstr>Aptos</vt:lpstr>
      <vt:lpstr>Arial</vt:lpstr>
      <vt:lpstr>Calibri</vt:lpstr>
      <vt:lpstr>Meta Head IGM Cond Black</vt:lpstr>
      <vt:lpstr>Meta Head IGM Cond Light</vt:lpstr>
      <vt:lpstr>Meta IGM</vt:lpstr>
      <vt:lpstr>Wingdings</vt:lpstr>
      <vt:lpstr>Ohne_Fußleiste</vt:lpstr>
      <vt:lpstr>1_Office</vt:lpstr>
      <vt:lpstr>Ortsvorstandsitzung  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Standardfoliensatz Mitgliederbericht 06/2024</dc:title>
  <dc:creator>Christiane</dc:creator>
  <cp:lastModifiedBy>Kuenemund, Barbara</cp:lastModifiedBy>
  <cp:revision>17</cp:revision>
  <dcterms:created xsi:type="dcterms:W3CDTF">2024-07-03T14:07:50Z</dcterms:created>
  <dcterms:modified xsi:type="dcterms:W3CDTF">2025-01-28T11:16:15Z</dcterms:modified>
</cp:coreProperties>
</file>